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61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4282" y="6143644"/>
            <a:ext cx="435771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85844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14876" y="1785926"/>
            <a:ext cx="16430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2016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год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2908" y="5357827"/>
            <a:ext cx="4714908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Муниципальное бюджетное учреждение              дополнительного образования</a:t>
            </a:r>
          </a:p>
          <a:p>
            <a:r>
              <a:rPr lang="ru-RU" sz="1400" dirty="0" smtClean="0"/>
              <a:t>                            ЦДТ«Эдельвейс»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071670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071942"/>
            <a:ext cx="4071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0034" y="285728"/>
          <a:ext cx="8215370" cy="5786478"/>
        </p:xfrm>
        <a:graphic>
          <a:graphicData uri="http://schemas.openxmlformats.org/presentationml/2006/ole">
            <p:oleObj spid="_x0000_s1026" name="Документ" r:id="rId3" imgW="10108884" imgH="6824304" progId="Word.Documen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</Words>
  <PresentationFormat>Экран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Документ Microsoft Office Word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ЦДТ Эдельвейс</cp:lastModifiedBy>
  <cp:revision>11</cp:revision>
  <dcterms:modified xsi:type="dcterms:W3CDTF">2016-04-07T07:43:06Z</dcterms:modified>
</cp:coreProperties>
</file>