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61" r:id="rId4"/>
    <p:sldId id="263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CE7C108-8BAA-4D61-B3C4-63D74B8E070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79253EF-1F08-49B2-B9C3-51F3F7CB215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18547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108-8BAA-4D61-B3C4-63D74B8E070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53EF-1F08-49B2-B9C3-51F3F7CB2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06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108-8BAA-4D61-B3C4-63D74B8E070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53EF-1F08-49B2-B9C3-51F3F7CB2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1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108-8BAA-4D61-B3C4-63D74B8E070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53EF-1F08-49B2-B9C3-51F3F7CB2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2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E7C108-8BAA-4D61-B3C4-63D74B8E070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9253EF-1F08-49B2-B9C3-51F3F7CB215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184760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108-8BAA-4D61-B3C4-63D74B8E070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53EF-1F08-49B2-B9C3-51F3F7CB2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49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108-8BAA-4D61-B3C4-63D74B8E070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53EF-1F08-49B2-B9C3-51F3F7CB2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108-8BAA-4D61-B3C4-63D74B8E070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53EF-1F08-49B2-B9C3-51F3F7CB2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37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108-8BAA-4D61-B3C4-63D74B8E070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53EF-1F08-49B2-B9C3-51F3F7CB2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E7C108-8BAA-4D61-B3C4-63D74B8E070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9253EF-1F08-49B2-B9C3-51F3F7CB215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86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E7C108-8BAA-4D61-B3C4-63D74B8E070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9253EF-1F08-49B2-B9C3-51F3F7CB215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484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CE7C108-8BAA-4D61-B3C4-63D74B8E070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79253EF-1F08-49B2-B9C3-51F3F7CB215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643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E365B9-0338-2D1E-4D67-5F5B3BB5D3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ГИА: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язык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CE14381-C7C7-CAFF-E158-8279AA88F7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92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AAD6BB-9C13-CFD6-BA98-3292824E8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ГИА: экзаменационная работа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русскому языку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3AECCCC-2C3D-0574-264E-80564F419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часть: изложение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часть: 7 тестовых заданий (№ 2-8)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часть:  сочинение- рассуждение</a:t>
            </a:r>
          </a:p>
        </p:txBody>
      </p:sp>
    </p:spTree>
    <p:extLst>
      <p:ext uri="{BB962C8B-B14F-4D97-AF65-F5344CB8AC3E}">
        <p14:creationId xmlns:p14="http://schemas.microsoft.com/office/powerpoint/2010/main" val="2254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C3360B-A72D-8599-7942-93F537722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4927" y="165463"/>
            <a:ext cx="9649686" cy="59218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№2.</a:t>
            </a:r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Синтаксический анализ.</a:t>
            </a:r>
            <a:b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3886A34-EC7B-C8D7-1D69-0788D828C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525" y="870856"/>
            <a:ext cx="11086011" cy="58957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текст. </a:t>
            </a:r>
          </a:p>
          <a:p>
            <a:pPr marL="0" indent="0" algn="just">
              <a:buNone/>
            </a:pP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1)Наклонились вниз на длинном стебельке белоснежные фарфоровые кольца с резными краями. (2)Кажется, что неизвестный мастер придал такую необычную форму речному жемчугу. (3)К концу лета они превратятся в оранжево-красные бусинки. (4)Словно из далеких стран попали в лес драгоценные камни.</a:t>
            </a:r>
          </a:p>
          <a:p>
            <a:pPr marL="0" indent="0" algn="just">
              <a:buNone/>
            </a:pP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(5)Ландыш представляется мне символом леса.</a:t>
            </a:r>
          </a:p>
          <a:p>
            <a:pPr marL="0" indent="0" algn="just">
              <a:buNone/>
            </a:pP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варианты ответов, в которых верно выделена 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грамматическая основа </a:t>
            </a: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одном из предложений или в одной из частей сложного предложения текста. Запишите номера ответов.</a:t>
            </a:r>
          </a:p>
          <a:p>
            <a:pPr marL="0" indent="0" algn="just">
              <a:buNone/>
            </a:pP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  Кольца наклонились вниз (предложение 1)</a:t>
            </a:r>
          </a:p>
          <a:p>
            <a:pPr marL="0" indent="0" algn="just">
              <a:buNone/>
            </a:pP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  Мастер придал (предложение 2)</a:t>
            </a:r>
          </a:p>
          <a:p>
            <a:pPr marL="0" indent="0" algn="just">
              <a:buNone/>
            </a:pP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  Превратятся в бусинки (предложение 3)</a:t>
            </a:r>
          </a:p>
          <a:p>
            <a:pPr marL="0" indent="0" algn="just">
              <a:buNone/>
            </a:pP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  Камни попали (предложение 4)</a:t>
            </a:r>
          </a:p>
          <a:p>
            <a:pPr marL="0" indent="0" algn="just">
              <a:buNone/>
            </a:pP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5)  Ландыш представляется символом (предложение 5)</a:t>
            </a:r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90835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C3360B-A72D-8599-7942-93F537722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943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3.</a:t>
            </a:r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Пунктуационный анализ.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3886A34-EC7B-C8D7-1D69-0788D828C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1" y="1463040"/>
            <a:ext cx="10285412" cy="4850674"/>
          </a:xfrm>
        </p:spPr>
        <p:txBody>
          <a:bodyPr>
            <a:normAutofit/>
          </a:bodyPr>
          <a:lstStyle/>
          <a:p>
            <a:r>
              <a:rPr lang="ru-RU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Расставьте знаки препинания.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Укажите цифры, на месте которых должны стоять запятые. </a:t>
            </a: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если тебе(1) мой читатель(2) посчастливится побывать когда-нибудь в Кавказском заповеднике(3) и пройти по тропе(4) у которой(5) стоит такой обелиск(6) низко поклонись памяти защитников нашей Родины (7) отдавших свои жизни за то (8) чтобы сегодня мы жили в мире.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62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C3360B-A72D-8599-7942-93F537722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0091" y="624110"/>
            <a:ext cx="9684521" cy="62121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5.</a:t>
            </a:r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Орфографический анализ.</a:t>
            </a:r>
            <a:b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3886A34-EC7B-C8D7-1D69-0788D828C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274" y="1367246"/>
            <a:ext cx="10964092" cy="532093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pPr marL="0" indent="0" algn="just">
              <a:buNone/>
            </a:pPr>
            <a:endParaRPr lang="ru-RU" sz="26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  </a:t>
            </a:r>
            <a:r>
              <a:rPr lang="ru-RU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РАССТАВЛЯТЬ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  — на конце приставки перед буквой, обозначающей глухой согласный звук, пишется буква С.</a:t>
            </a:r>
          </a:p>
          <a:p>
            <a:pPr marL="0" indent="0" algn="just">
              <a:buNone/>
            </a:pPr>
            <a:r>
              <a:rPr lang="ru-RU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  </a:t>
            </a:r>
            <a:r>
              <a:rPr lang="ru-RU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РЕШЕНА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(задача)  — в краткой форме имени прилагательного пишется столько же Н, сколько и в полной форме этого прилагательного.</a:t>
            </a:r>
          </a:p>
          <a:p>
            <a:pPr marL="0" indent="0" algn="just">
              <a:buNone/>
            </a:pPr>
            <a:r>
              <a:rPr lang="ru-RU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  ПРИКАСАТЬСЯ  — 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 безударной чередующейся гласной в корне слова зависит от его лексического значения.</a:t>
            </a:r>
          </a:p>
          <a:p>
            <a:pPr marL="0" indent="0" algn="just">
              <a:buNone/>
            </a:pPr>
            <a:r>
              <a:rPr lang="ru-RU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  (устал от) </a:t>
            </a:r>
            <a:r>
              <a:rPr lang="ru-RU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НЕУДАЧ  — 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множественного числа имени существительного 3-го склонения после шипящего буква Ь не пишется.</a:t>
            </a:r>
          </a:p>
          <a:p>
            <a:pPr marL="0" indent="0" algn="just">
              <a:buNone/>
            </a:pPr>
            <a:r>
              <a:rPr lang="ru-RU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5)  (объяснялся) </a:t>
            </a:r>
            <a:r>
              <a:rPr lang="ru-RU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ПО-НЕМЕЦКИ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  — наречие пишется через дефис, потому что оно образовано от основы имени прилагательного при помощи приставки ПО- и суффикса -И.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60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05E0E3-0F4A-CA10-9B4B-700F1E5CB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81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7.</a:t>
            </a:r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средств выразительности.</a:t>
            </a:r>
            <a:b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AD3D60B-60E2-BC8E-8BB3-E19E5B27C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89463"/>
            <a:ext cx="10285412" cy="48419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варианты ответов, в которых средством выразительности речи является 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фразеологизм.</a:t>
            </a:r>
          </a:p>
          <a:p>
            <a:pPr marL="0" indent="0" algn="just">
              <a:buNone/>
            </a:pP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  На уроках немецкого я чувствовал себя принцем.</a:t>
            </a:r>
          </a:p>
          <a:p>
            <a:pPr marL="0" indent="0" algn="just"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  Даже после самых жестоких, неравных и неудачных драк, когда и самые сильные ребята плачут, он не плакал.</a:t>
            </a:r>
          </a:p>
          <a:p>
            <a:pPr marL="0" indent="0" algn="just"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  Недоброжелатели считали, что Павлик был приложением ко мне.</a:t>
            </a:r>
          </a:p>
          <a:p>
            <a:pPr marL="0" indent="0" algn="just"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  Я с детства хорошо знал язык, и наша «немка» Елена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Францевна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души во мне не чаяла и никогда не спрашивала у меня уроков.</a:t>
            </a:r>
          </a:p>
          <a:p>
            <a:pPr marL="0" indent="0" algn="just"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5)  Вдруг ни с того ни с сего она вызвала меня к доске.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97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143</TotalTime>
  <Words>89</Words>
  <Application>Microsoft Office PowerPoint</Application>
  <PresentationFormat>Широкоэкранный</PresentationFormat>
  <Paragraphs>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Franklin Gothic Book</vt:lpstr>
      <vt:lpstr>Times New Roman</vt:lpstr>
      <vt:lpstr>Уголки</vt:lpstr>
      <vt:lpstr>ГИА:  русский язык  </vt:lpstr>
      <vt:lpstr>ГИА: экзаменационная работа  по русскому языку</vt:lpstr>
      <vt:lpstr>Задание №2.Синтаксический анализ. </vt:lpstr>
      <vt:lpstr>Задание № 3. Пунктуационный анализ.</vt:lpstr>
      <vt:lpstr>Задание № 5. Орфографический анализ. </vt:lpstr>
      <vt:lpstr>Задание № 7.Анализ средств выразительности.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ГИА  по русскому языку  за 2021-2022  учебный год</dc:title>
  <dc:creator>gtgtgijbitjgi4r4@outlook.com</dc:creator>
  <cp:lastModifiedBy>ПК</cp:lastModifiedBy>
  <cp:revision>8</cp:revision>
  <dcterms:created xsi:type="dcterms:W3CDTF">2022-12-15T12:43:41Z</dcterms:created>
  <dcterms:modified xsi:type="dcterms:W3CDTF">2022-12-16T05:22:25Z</dcterms:modified>
</cp:coreProperties>
</file>