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91" r:id="rId6"/>
    <p:sldId id="271" r:id="rId7"/>
    <p:sldId id="260" r:id="rId8"/>
    <p:sldId id="273" r:id="rId9"/>
    <p:sldId id="275" r:id="rId10"/>
    <p:sldId id="277" r:id="rId11"/>
    <p:sldId id="261" r:id="rId12"/>
    <p:sldId id="278" r:id="rId13"/>
    <p:sldId id="266" r:id="rId14"/>
    <p:sldId id="262" r:id="rId15"/>
    <p:sldId id="279" r:id="rId16"/>
    <p:sldId id="269" r:id="rId17"/>
    <p:sldId id="27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A3F2F-0718-4F99-9FA6-882F0B3D5929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</dgm:pt>
    <dgm:pt modelId="{F135E7B5-BD48-4042-A288-A67A842A1776}">
      <dgm:prSet phldrT="[Текст]" custT="1"/>
      <dgm:spPr/>
      <dgm:t>
        <a:bodyPr/>
        <a:lstStyle/>
        <a:p>
          <a:r>
            <a:rPr lang="ru-RU" sz="1800" dirty="0" smtClean="0"/>
            <a:t>Цель (планируемые результаты)</a:t>
          </a:r>
          <a:endParaRPr lang="ru-RU" sz="1800" dirty="0"/>
        </a:p>
      </dgm:t>
    </dgm:pt>
    <dgm:pt modelId="{2882B0B8-6EB4-46DF-8125-594734D8D25E}" type="parTrans" cxnId="{C04C7ECC-55DE-4EFE-95C8-ADE22E35F063}">
      <dgm:prSet/>
      <dgm:spPr/>
      <dgm:t>
        <a:bodyPr/>
        <a:lstStyle/>
        <a:p>
          <a:endParaRPr lang="ru-RU"/>
        </a:p>
      </dgm:t>
    </dgm:pt>
    <dgm:pt modelId="{CA58A906-B318-4FBE-AA2B-B8AF7778D922}" type="sibTrans" cxnId="{C04C7ECC-55DE-4EFE-95C8-ADE22E35F063}">
      <dgm:prSet/>
      <dgm:spPr/>
      <dgm:t>
        <a:bodyPr/>
        <a:lstStyle/>
        <a:p>
          <a:endParaRPr lang="ru-RU"/>
        </a:p>
      </dgm:t>
    </dgm:pt>
    <dgm:pt modelId="{2B7FFC48-F9F3-4C5D-B0D8-CB272F5E90C4}">
      <dgm:prSet phldrT="[Текст]" custT="1"/>
      <dgm:spPr/>
      <dgm:t>
        <a:bodyPr/>
        <a:lstStyle/>
        <a:p>
          <a:r>
            <a:rPr lang="ru-RU" sz="1800" dirty="0" smtClean="0"/>
            <a:t>Система уроков (по одному тексту)</a:t>
          </a:r>
          <a:endParaRPr lang="ru-RU" sz="1800" dirty="0"/>
        </a:p>
      </dgm:t>
    </dgm:pt>
    <dgm:pt modelId="{3EDBB0C0-08A0-4B83-B094-DC52813C69AE}" type="parTrans" cxnId="{F38599FD-A59A-4E4B-B4C1-5A6C3D11B6BD}">
      <dgm:prSet/>
      <dgm:spPr/>
      <dgm:t>
        <a:bodyPr/>
        <a:lstStyle/>
        <a:p>
          <a:endParaRPr lang="ru-RU"/>
        </a:p>
      </dgm:t>
    </dgm:pt>
    <dgm:pt modelId="{E156DBB3-F997-42E3-A8EF-550F38E46EDC}" type="sibTrans" cxnId="{F38599FD-A59A-4E4B-B4C1-5A6C3D11B6BD}">
      <dgm:prSet/>
      <dgm:spPr/>
      <dgm:t>
        <a:bodyPr/>
        <a:lstStyle/>
        <a:p>
          <a:endParaRPr lang="ru-RU"/>
        </a:p>
      </dgm:t>
    </dgm:pt>
    <dgm:pt modelId="{635D5346-F19E-4106-9C30-8C69747A5A5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«День единого текста»</a:t>
          </a:r>
          <a:endParaRPr lang="ru-RU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9EFEC-03DE-4C7F-BA96-039467C3154F}" type="parTrans" cxnId="{03B27283-5F30-4222-9555-C22A64FA1749}">
      <dgm:prSet/>
      <dgm:spPr/>
      <dgm:t>
        <a:bodyPr/>
        <a:lstStyle/>
        <a:p>
          <a:endParaRPr lang="ru-RU"/>
        </a:p>
      </dgm:t>
    </dgm:pt>
    <dgm:pt modelId="{6EFE924C-0ACD-4CBE-A86C-9A15A9F52B79}" type="sibTrans" cxnId="{03B27283-5F30-4222-9555-C22A64FA1749}">
      <dgm:prSet/>
      <dgm:spPr/>
      <dgm:t>
        <a:bodyPr/>
        <a:lstStyle/>
        <a:p>
          <a:endParaRPr lang="ru-RU"/>
        </a:p>
      </dgm:t>
    </dgm:pt>
    <dgm:pt modelId="{77531FF8-D81A-471B-BC60-453CC000E59D}">
      <dgm:prSet phldrT="[Текст]" custT="1"/>
      <dgm:spPr/>
      <dgm:t>
        <a:bodyPr/>
        <a:lstStyle/>
        <a:p>
          <a:r>
            <a:rPr lang="ru-RU" sz="1800" dirty="0" smtClean="0"/>
            <a:t>Система оценки</a:t>
          </a:r>
          <a:endParaRPr lang="ru-RU" sz="1800" dirty="0"/>
        </a:p>
      </dgm:t>
    </dgm:pt>
    <dgm:pt modelId="{8FF060DF-05AB-41B2-AEF1-CABDB5492DAE}" type="parTrans" cxnId="{5C198183-3FED-484F-890D-0EB9C33621A0}">
      <dgm:prSet/>
      <dgm:spPr/>
      <dgm:t>
        <a:bodyPr/>
        <a:lstStyle/>
        <a:p>
          <a:endParaRPr lang="ru-RU"/>
        </a:p>
      </dgm:t>
    </dgm:pt>
    <dgm:pt modelId="{C4F366C7-EF7D-4FC5-AF6B-D1F720CCF8A3}" type="sibTrans" cxnId="{5C198183-3FED-484F-890D-0EB9C33621A0}">
      <dgm:prSet/>
      <dgm:spPr/>
      <dgm:t>
        <a:bodyPr/>
        <a:lstStyle/>
        <a:p>
          <a:endParaRPr lang="ru-RU"/>
        </a:p>
      </dgm:t>
    </dgm:pt>
    <dgm:pt modelId="{CC3A78C9-E9D6-4542-A59B-C52BC15794E4}" type="pres">
      <dgm:prSet presAssocID="{A58A3F2F-0718-4F99-9FA6-882F0B3D5929}" presName="Name0" presStyleCnt="0">
        <dgm:presLayoutVars>
          <dgm:chMax val="4"/>
          <dgm:resizeHandles val="exact"/>
        </dgm:presLayoutVars>
      </dgm:prSet>
      <dgm:spPr/>
    </dgm:pt>
    <dgm:pt modelId="{A8E62675-1D94-4417-AA75-5E26E168D4BF}" type="pres">
      <dgm:prSet presAssocID="{A58A3F2F-0718-4F99-9FA6-882F0B3D5929}" presName="ellipse" presStyleLbl="trBgShp" presStyleIdx="0" presStyleCnt="1"/>
      <dgm:spPr/>
    </dgm:pt>
    <dgm:pt modelId="{50538529-630D-47BB-B62B-77DF2EC7957C}" type="pres">
      <dgm:prSet presAssocID="{A58A3F2F-0718-4F99-9FA6-882F0B3D5929}" presName="arrow1" presStyleLbl="fgShp" presStyleIdx="0" presStyleCnt="1" custLinFactNeighborX="7147" custLinFactNeighborY="45309"/>
      <dgm:spPr/>
      <dgm:t>
        <a:bodyPr/>
        <a:lstStyle/>
        <a:p>
          <a:endParaRPr lang="ru-RU"/>
        </a:p>
      </dgm:t>
    </dgm:pt>
    <dgm:pt modelId="{936B6A57-965D-46D9-B9B0-5793AAB22EE7}" type="pres">
      <dgm:prSet presAssocID="{A58A3F2F-0718-4F99-9FA6-882F0B3D5929}" presName="rectangle" presStyleLbl="revTx" presStyleIdx="0" presStyleCnt="1" custScaleX="198960" custLinFactNeighborX="-1001" custLinFactNeighborY="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CB08B-1E25-47D0-9228-96B3E951E137}" type="pres">
      <dgm:prSet presAssocID="{2B7FFC48-F9F3-4C5D-B0D8-CB272F5E90C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287BB-8A64-4890-9B0F-D80FA4ED697C}" type="pres">
      <dgm:prSet presAssocID="{77531FF8-D81A-471B-BC60-453CC000E59D}" presName="item2" presStyleLbl="node1" presStyleIdx="1" presStyleCnt="3" custScaleX="124544" custScaleY="118638" custLinFactNeighborX="3634" custLinFactNeighborY="23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BD96A-0C63-4BBD-ABA4-53CB145168B0}" type="pres">
      <dgm:prSet presAssocID="{635D5346-F19E-4106-9C30-8C69747A5A59}" presName="item3" presStyleLbl="node1" presStyleIdx="2" presStyleCnt="3" custScaleX="114446" custScaleY="110570" custLinFactNeighborX="22831" custLinFactNeighborY="43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3B70E-4465-4C5E-89F3-C7D9B2C6A893}" type="pres">
      <dgm:prSet presAssocID="{A58A3F2F-0718-4F99-9FA6-882F0B3D5929}" presName="funnel" presStyleLbl="trAlignAcc1" presStyleIdx="0" presStyleCnt="1" custScaleX="77791" custScaleY="92119" custLinFactNeighborX="-997" custLinFactNeighborY="9020"/>
      <dgm:spPr/>
      <dgm:t>
        <a:bodyPr/>
        <a:lstStyle/>
        <a:p>
          <a:endParaRPr lang="ru-RU"/>
        </a:p>
      </dgm:t>
    </dgm:pt>
  </dgm:ptLst>
  <dgm:cxnLst>
    <dgm:cxn modelId="{B8540DE9-ECAE-46A5-93B3-1D874BA4ED13}" type="presOf" srcId="{2B7FFC48-F9F3-4C5D-B0D8-CB272F5E90C4}" destId="{A67287BB-8A64-4890-9B0F-D80FA4ED697C}" srcOrd="0" destOrd="0" presId="urn:microsoft.com/office/officeart/2005/8/layout/funnel1"/>
    <dgm:cxn modelId="{C04C7ECC-55DE-4EFE-95C8-ADE22E35F063}" srcId="{A58A3F2F-0718-4F99-9FA6-882F0B3D5929}" destId="{F135E7B5-BD48-4042-A288-A67A842A1776}" srcOrd="0" destOrd="0" parTransId="{2882B0B8-6EB4-46DF-8125-594734D8D25E}" sibTransId="{CA58A906-B318-4FBE-AA2B-B8AF7778D922}"/>
    <dgm:cxn modelId="{5C198183-3FED-484F-890D-0EB9C33621A0}" srcId="{A58A3F2F-0718-4F99-9FA6-882F0B3D5929}" destId="{77531FF8-D81A-471B-BC60-453CC000E59D}" srcOrd="2" destOrd="0" parTransId="{8FF060DF-05AB-41B2-AEF1-CABDB5492DAE}" sibTransId="{C4F366C7-EF7D-4FC5-AF6B-D1F720CCF8A3}"/>
    <dgm:cxn modelId="{03B27283-5F30-4222-9555-C22A64FA1749}" srcId="{A58A3F2F-0718-4F99-9FA6-882F0B3D5929}" destId="{635D5346-F19E-4106-9C30-8C69747A5A59}" srcOrd="3" destOrd="0" parTransId="{9D09EFEC-03DE-4C7F-BA96-039467C3154F}" sibTransId="{6EFE924C-0ACD-4CBE-A86C-9A15A9F52B79}"/>
    <dgm:cxn modelId="{CFC3ECD3-4C2E-4D74-B5F6-8F71D4213D60}" type="presOf" srcId="{635D5346-F19E-4106-9C30-8C69747A5A59}" destId="{936B6A57-965D-46D9-B9B0-5793AAB22EE7}" srcOrd="0" destOrd="0" presId="urn:microsoft.com/office/officeart/2005/8/layout/funnel1"/>
    <dgm:cxn modelId="{F38599FD-A59A-4E4B-B4C1-5A6C3D11B6BD}" srcId="{A58A3F2F-0718-4F99-9FA6-882F0B3D5929}" destId="{2B7FFC48-F9F3-4C5D-B0D8-CB272F5E90C4}" srcOrd="1" destOrd="0" parTransId="{3EDBB0C0-08A0-4B83-B094-DC52813C69AE}" sibTransId="{E156DBB3-F997-42E3-A8EF-550F38E46EDC}"/>
    <dgm:cxn modelId="{A2A6765E-6FF0-48AA-819E-E494FE3D1552}" type="presOf" srcId="{A58A3F2F-0718-4F99-9FA6-882F0B3D5929}" destId="{CC3A78C9-E9D6-4542-A59B-C52BC15794E4}" srcOrd="0" destOrd="0" presId="urn:microsoft.com/office/officeart/2005/8/layout/funnel1"/>
    <dgm:cxn modelId="{0940FF63-82FD-48A4-B621-0DE166F9E18D}" type="presOf" srcId="{F135E7B5-BD48-4042-A288-A67A842A1776}" destId="{04ABD96A-0C63-4BBD-ABA4-53CB145168B0}" srcOrd="0" destOrd="0" presId="urn:microsoft.com/office/officeart/2005/8/layout/funnel1"/>
    <dgm:cxn modelId="{A8B037FF-037C-47A2-89DF-4D622B4A8012}" type="presOf" srcId="{77531FF8-D81A-471B-BC60-453CC000E59D}" destId="{86DCB08B-1E25-47D0-9228-96B3E951E137}" srcOrd="0" destOrd="0" presId="urn:microsoft.com/office/officeart/2005/8/layout/funnel1"/>
    <dgm:cxn modelId="{CF7E23E5-8200-4866-A2C2-5703446A06E9}" type="presParOf" srcId="{CC3A78C9-E9D6-4542-A59B-C52BC15794E4}" destId="{A8E62675-1D94-4417-AA75-5E26E168D4BF}" srcOrd="0" destOrd="0" presId="urn:microsoft.com/office/officeart/2005/8/layout/funnel1"/>
    <dgm:cxn modelId="{E0FCDC28-A806-499F-A638-E7EBBEC09D55}" type="presParOf" srcId="{CC3A78C9-E9D6-4542-A59B-C52BC15794E4}" destId="{50538529-630D-47BB-B62B-77DF2EC7957C}" srcOrd="1" destOrd="0" presId="urn:microsoft.com/office/officeart/2005/8/layout/funnel1"/>
    <dgm:cxn modelId="{605E5EBD-4E39-40AC-8DB7-C6C64FEE4E1E}" type="presParOf" srcId="{CC3A78C9-E9D6-4542-A59B-C52BC15794E4}" destId="{936B6A57-965D-46D9-B9B0-5793AAB22EE7}" srcOrd="2" destOrd="0" presId="urn:microsoft.com/office/officeart/2005/8/layout/funnel1"/>
    <dgm:cxn modelId="{55EB50D9-38B6-4DAE-987A-8F14089B6C22}" type="presParOf" srcId="{CC3A78C9-E9D6-4542-A59B-C52BC15794E4}" destId="{86DCB08B-1E25-47D0-9228-96B3E951E137}" srcOrd="3" destOrd="0" presId="urn:microsoft.com/office/officeart/2005/8/layout/funnel1"/>
    <dgm:cxn modelId="{84E55D11-7311-4831-B8DA-309ABA19FBE2}" type="presParOf" srcId="{CC3A78C9-E9D6-4542-A59B-C52BC15794E4}" destId="{A67287BB-8A64-4890-9B0F-D80FA4ED697C}" srcOrd="4" destOrd="0" presId="urn:microsoft.com/office/officeart/2005/8/layout/funnel1"/>
    <dgm:cxn modelId="{5FD46831-2599-4054-A7F6-7F39E95FC7D7}" type="presParOf" srcId="{CC3A78C9-E9D6-4542-A59B-C52BC15794E4}" destId="{04ABD96A-0C63-4BBD-ABA4-53CB145168B0}" srcOrd="5" destOrd="0" presId="urn:microsoft.com/office/officeart/2005/8/layout/funnel1"/>
    <dgm:cxn modelId="{287414A2-064B-410B-97C2-303F0353569D}" type="presParOf" srcId="{CC3A78C9-E9D6-4542-A59B-C52BC15794E4}" destId="{7433B70E-4465-4C5E-89F3-C7D9B2C6A89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8EA54-5251-4A2E-A1D6-1C6FB12B1E9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7CEF5E-7084-4761-A674-DC45152C2F9C}">
      <dgm:prSet phldrT="[Текст]"/>
      <dgm:spPr/>
      <dgm:t>
        <a:bodyPr/>
        <a:lstStyle/>
        <a:p>
          <a:r>
            <a:rPr lang="ru-RU" dirty="0" smtClean="0"/>
            <a:t>Метапредметный результат</a:t>
          </a:r>
          <a:endParaRPr lang="ru-RU" dirty="0"/>
        </a:p>
      </dgm:t>
    </dgm:pt>
    <dgm:pt modelId="{5700A7C2-0D0A-42B5-961A-833DE4CCA1C1}" type="parTrans" cxnId="{4D844A8A-8F1B-4C70-A0B7-BEA10309EAB5}">
      <dgm:prSet/>
      <dgm:spPr/>
      <dgm:t>
        <a:bodyPr/>
        <a:lstStyle/>
        <a:p>
          <a:endParaRPr lang="ru-RU"/>
        </a:p>
      </dgm:t>
    </dgm:pt>
    <dgm:pt modelId="{4212BFBF-D8F9-44B5-BE4A-C68F8EA2A931}" type="sibTrans" cxnId="{4D844A8A-8F1B-4C70-A0B7-BEA10309EAB5}">
      <dgm:prSet/>
      <dgm:spPr/>
      <dgm:t>
        <a:bodyPr/>
        <a:lstStyle/>
        <a:p>
          <a:endParaRPr lang="ru-RU"/>
        </a:p>
      </dgm:t>
    </dgm:pt>
    <dgm:pt modelId="{31036F0F-C4B4-417F-8706-563EEEC5F988}" type="asst">
      <dgm:prSet phldrT="[Текст]"/>
      <dgm:spPr/>
      <dgm:t>
        <a:bodyPr/>
        <a:lstStyle/>
        <a:p>
          <a:r>
            <a:rPr lang="ru-RU" dirty="0" smtClean="0"/>
            <a:t>Работа с информацией</a:t>
          </a:r>
          <a:endParaRPr lang="ru-RU" dirty="0"/>
        </a:p>
      </dgm:t>
    </dgm:pt>
    <dgm:pt modelId="{0D471AE7-9CE7-4828-9E85-7A6239D680EB}" type="parTrans" cxnId="{C117624D-4003-4C0B-A328-9B620DD8EFAB}">
      <dgm:prSet/>
      <dgm:spPr/>
      <dgm:t>
        <a:bodyPr/>
        <a:lstStyle/>
        <a:p>
          <a:endParaRPr lang="ru-RU"/>
        </a:p>
      </dgm:t>
    </dgm:pt>
    <dgm:pt modelId="{C233FA82-74A5-427E-877A-F25687907623}" type="sibTrans" cxnId="{C117624D-4003-4C0B-A328-9B620DD8EFAB}">
      <dgm:prSet/>
      <dgm:spPr/>
      <dgm:t>
        <a:bodyPr/>
        <a:lstStyle/>
        <a:p>
          <a:endParaRPr lang="ru-RU"/>
        </a:p>
      </dgm:t>
    </dgm:pt>
    <dgm:pt modelId="{D7329FEA-8293-4D14-A130-2852648A8A83}">
      <dgm:prSet phldrT="[Текст]"/>
      <dgm:spPr/>
      <dgm:t>
        <a:bodyPr/>
        <a:lstStyle/>
        <a:p>
          <a:r>
            <a:rPr lang="ru-RU" dirty="0" smtClean="0"/>
            <a:t>Поиск информации и понимание прочитанного</a:t>
          </a:r>
          <a:endParaRPr lang="ru-RU" dirty="0"/>
        </a:p>
      </dgm:t>
    </dgm:pt>
    <dgm:pt modelId="{374BED79-1C55-4DD3-BFE8-208DDA3D7F6F}" type="parTrans" cxnId="{C8CEA0FF-9B4F-4F1A-97B2-6A8793CB8F2C}">
      <dgm:prSet/>
      <dgm:spPr/>
      <dgm:t>
        <a:bodyPr/>
        <a:lstStyle/>
        <a:p>
          <a:endParaRPr lang="ru-RU"/>
        </a:p>
      </dgm:t>
    </dgm:pt>
    <dgm:pt modelId="{ABF24AF7-6CAB-4F8A-9E49-E571DF716FD8}" type="sibTrans" cxnId="{C8CEA0FF-9B4F-4F1A-97B2-6A8793CB8F2C}">
      <dgm:prSet/>
      <dgm:spPr/>
      <dgm:t>
        <a:bodyPr/>
        <a:lstStyle/>
        <a:p>
          <a:endParaRPr lang="ru-RU"/>
        </a:p>
      </dgm:t>
    </dgm:pt>
    <dgm:pt modelId="{1E7168BB-4B77-4924-84C2-5621F765A37E}">
      <dgm:prSet phldrT="[Текст]"/>
      <dgm:spPr/>
      <dgm:t>
        <a:bodyPr/>
        <a:lstStyle/>
        <a:p>
          <a:r>
            <a:rPr lang="ru-RU" dirty="0" smtClean="0"/>
            <a:t>Преобразование и интерпретация информации</a:t>
          </a:r>
          <a:endParaRPr lang="ru-RU" dirty="0"/>
        </a:p>
      </dgm:t>
    </dgm:pt>
    <dgm:pt modelId="{A1C2AD76-3D77-4A7A-8EC9-2E2E0D1A4C44}" type="parTrans" cxnId="{EE80E0E7-EDA1-41D0-8B91-D7AFBC76ADF6}">
      <dgm:prSet/>
      <dgm:spPr/>
      <dgm:t>
        <a:bodyPr/>
        <a:lstStyle/>
        <a:p>
          <a:endParaRPr lang="ru-RU"/>
        </a:p>
      </dgm:t>
    </dgm:pt>
    <dgm:pt modelId="{09295658-BAED-444E-BF09-252A7BB132D4}" type="sibTrans" cxnId="{EE80E0E7-EDA1-41D0-8B91-D7AFBC76ADF6}">
      <dgm:prSet/>
      <dgm:spPr/>
      <dgm:t>
        <a:bodyPr/>
        <a:lstStyle/>
        <a:p>
          <a:endParaRPr lang="ru-RU"/>
        </a:p>
      </dgm:t>
    </dgm:pt>
    <dgm:pt modelId="{5505F1D6-9F3A-430A-AE66-B25AB45AEA0F}">
      <dgm:prSet phldrT="[Текст]"/>
      <dgm:spPr/>
      <dgm:t>
        <a:bodyPr/>
        <a:lstStyle/>
        <a:p>
          <a:r>
            <a:rPr lang="ru-RU" dirty="0" smtClean="0"/>
            <a:t>Оценка информации</a:t>
          </a:r>
          <a:endParaRPr lang="ru-RU" dirty="0"/>
        </a:p>
      </dgm:t>
    </dgm:pt>
    <dgm:pt modelId="{2E05A91D-5750-4292-9749-BA86A509B8B0}" type="parTrans" cxnId="{E83529A7-0431-4042-AB90-94565A258FBE}">
      <dgm:prSet/>
      <dgm:spPr/>
      <dgm:t>
        <a:bodyPr/>
        <a:lstStyle/>
        <a:p>
          <a:endParaRPr lang="ru-RU"/>
        </a:p>
      </dgm:t>
    </dgm:pt>
    <dgm:pt modelId="{B070AD0F-5A48-4AA1-B2C3-6A3E1513D31C}" type="sibTrans" cxnId="{E83529A7-0431-4042-AB90-94565A258FBE}">
      <dgm:prSet/>
      <dgm:spPr/>
      <dgm:t>
        <a:bodyPr/>
        <a:lstStyle/>
        <a:p>
          <a:endParaRPr lang="ru-RU"/>
        </a:p>
      </dgm:t>
    </dgm:pt>
    <dgm:pt modelId="{6DBBB6E0-E3D5-4853-BB28-54F1A9E5188E}" type="pres">
      <dgm:prSet presAssocID="{CDB8EA54-5251-4A2E-A1D6-1C6FB12B1E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6861F-D3B4-4432-BBAA-F1D7BFC34687}" type="pres">
      <dgm:prSet presAssocID="{887CEF5E-7084-4761-A674-DC45152C2F9C}" presName="hierRoot1" presStyleCnt="0">
        <dgm:presLayoutVars>
          <dgm:hierBranch val="init"/>
        </dgm:presLayoutVars>
      </dgm:prSet>
      <dgm:spPr/>
    </dgm:pt>
    <dgm:pt modelId="{823FF5CF-4386-4225-9E2A-AE315FC7F098}" type="pres">
      <dgm:prSet presAssocID="{887CEF5E-7084-4761-A674-DC45152C2F9C}" presName="rootComposite1" presStyleCnt="0"/>
      <dgm:spPr/>
    </dgm:pt>
    <dgm:pt modelId="{AC93D051-BDA4-46E5-B0E4-28FAF2AE07AF}" type="pres">
      <dgm:prSet presAssocID="{887CEF5E-7084-4761-A674-DC45152C2F9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E37AF1-60D8-4245-ABBC-22ABDD687A42}" type="pres">
      <dgm:prSet presAssocID="{887CEF5E-7084-4761-A674-DC45152C2F9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B066CF3-2134-43B8-8587-6AB477E5CD38}" type="pres">
      <dgm:prSet presAssocID="{887CEF5E-7084-4761-A674-DC45152C2F9C}" presName="hierChild2" presStyleCnt="0"/>
      <dgm:spPr/>
    </dgm:pt>
    <dgm:pt modelId="{E47FDBC8-69D7-459D-B7C7-814C96292EAF}" type="pres">
      <dgm:prSet presAssocID="{374BED79-1C55-4DD3-BFE8-208DDA3D7F6F}" presName="Name64" presStyleLbl="parChTrans1D2" presStyleIdx="0" presStyleCnt="4"/>
      <dgm:spPr/>
      <dgm:t>
        <a:bodyPr/>
        <a:lstStyle/>
        <a:p>
          <a:endParaRPr lang="ru-RU"/>
        </a:p>
      </dgm:t>
    </dgm:pt>
    <dgm:pt modelId="{2CC19379-DD96-4F33-8D58-C25D32E2DB54}" type="pres">
      <dgm:prSet presAssocID="{D7329FEA-8293-4D14-A130-2852648A8A83}" presName="hierRoot2" presStyleCnt="0">
        <dgm:presLayoutVars>
          <dgm:hierBranch val="init"/>
        </dgm:presLayoutVars>
      </dgm:prSet>
      <dgm:spPr/>
    </dgm:pt>
    <dgm:pt modelId="{FF109326-0315-495B-BBC9-12FB179D8C65}" type="pres">
      <dgm:prSet presAssocID="{D7329FEA-8293-4D14-A130-2852648A8A83}" presName="rootComposite" presStyleCnt="0"/>
      <dgm:spPr/>
    </dgm:pt>
    <dgm:pt modelId="{821A655F-DB14-4138-B2F9-ED5128B653BA}" type="pres">
      <dgm:prSet presAssocID="{D7329FEA-8293-4D14-A130-2852648A8A8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A6404-691D-4D79-BC31-3F3DCD7D048E}" type="pres">
      <dgm:prSet presAssocID="{D7329FEA-8293-4D14-A130-2852648A8A83}" presName="rootConnector" presStyleLbl="node2" presStyleIdx="0" presStyleCnt="3"/>
      <dgm:spPr/>
      <dgm:t>
        <a:bodyPr/>
        <a:lstStyle/>
        <a:p>
          <a:endParaRPr lang="ru-RU"/>
        </a:p>
      </dgm:t>
    </dgm:pt>
    <dgm:pt modelId="{BE3E7C52-1551-41B6-8144-9288FA896143}" type="pres">
      <dgm:prSet presAssocID="{D7329FEA-8293-4D14-A130-2852648A8A83}" presName="hierChild4" presStyleCnt="0"/>
      <dgm:spPr/>
    </dgm:pt>
    <dgm:pt modelId="{68576056-847B-4B3A-B5AE-9844A02D8081}" type="pres">
      <dgm:prSet presAssocID="{D7329FEA-8293-4D14-A130-2852648A8A83}" presName="hierChild5" presStyleCnt="0"/>
      <dgm:spPr/>
    </dgm:pt>
    <dgm:pt modelId="{32D3E5D6-7416-41C2-9886-DEA8322BD4AA}" type="pres">
      <dgm:prSet presAssocID="{A1C2AD76-3D77-4A7A-8EC9-2E2E0D1A4C44}" presName="Name64" presStyleLbl="parChTrans1D2" presStyleIdx="1" presStyleCnt="4"/>
      <dgm:spPr/>
      <dgm:t>
        <a:bodyPr/>
        <a:lstStyle/>
        <a:p>
          <a:endParaRPr lang="ru-RU"/>
        </a:p>
      </dgm:t>
    </dgm:pt>
    <dgm:pt modelId="{EC10594F-E4CB-4F0F-AFD0-86FD3D30FBBF}" type="pres">
      <dgm:prSet presAssocID="{1E7168BB-4B77-4924-84C2-5621F765A37E}" presName="hierRoot2" presStyleCnt="0">
        <dgm:presLayoutVars>
          <dgm:hierBranch val="init"/>
        </dgm:presLayoutVars>
      </dgm:prSet>
      <dgm:spPr/>
    </dgm:pt>
    <dgm:pt modelId="{15E7CA02-C0D5-4331-A0D0-EEF26E962BDD}" type="pres">
      <dgm:prSet presAssocID="{1E7168BB-4B77-4924-84C2-5621F765A37E}" presName="rootComposite" presStyleCnt="0"/>
      <dgm:spPr/>
    </dgm:pt>
    <dgm:pt modelId="{D1EBFE54-9320-4F99-95AB-8094792CE2E6}" type="pres">
      <dgm:prSet presAssocID="{1E7168BB-4B77-4924-84C2-5621F765A37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3A19B-11CD-40BD-9402-48C567CBA97B}" type="pres">
      <dgm:prSet presAssocID="{1E7168BB-4B77-4924-84C2-5621F765A37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07AA91C-60AA-4AAA-9FAD-3E7B8E6F3091}" type="pres">
      <dgm:prSet presAssocID="{1E7168BB-4B77-4924-84C2-5621F765A37E}" presName="hierChild4" presStyleCnt="0"/>
      <dgm:spPr/>
    </dgm:pt>
    <dgm:pt modelId="{4FD1084B-C967-4872-8AAA-113AECD0DA50}" type="pres">
      <dgm:prSet presAssocID="{1E7168BB-4B77-4924-84C2-5621F765A37E}" presName="hierChild5" presStyleCnt="0"/>
      <dgm:spPr/>
    </dgm:pt>
    <dgm:pt modelId="{248D75C5-5DC1-41BF-86FA-D4D24CC800EC}" type="pres">
      <dgm:prSet presAssocID="{2E05A91D-5750-4292-9749-BA86A509B8B0}" presName="Name64" presStyleLbl="parChTrans1D2" presStyleIdx="2" presStyleCnt="4"/>
      <dgm:spPr/>
      <dgm:t>
        <a:bodyPr/>
        <a:lstStyle/>
        <a:p>
          <a:endParaRPr lang="ru-RU"/>
        </a:p>
      </dgm:t>
    </dgm:pt>
    <dgm:pt modelId="{E50CFEEF-5788-4EBA-9A19-640225FFB1B3}" type="pres">
      <dgm:prSet presAssocID="{5505F1D6-9F3A-430A-AE66-B25AB45AEA0F}" presName="hierRoot2" presStyleCnt="0">
        <dgm:presLayoutVars>
          <dgm:hierBranch val="init"/>
        </dgm:presLayoutVars>
      </dgm:prSet>
      <dgm:spPr/>
    </dgm:pt>
    <dgm:pt modelId="{D72CACF6-83C5-49A7-9B84-47BA0157A703}" type="pres">
      <dgm:prSet presAssocID="{5505F1D6-9F3A-430A-AE66-B25AB45AEA0F}" presName="rootComposite" presStyleCnt="0"/>
      <dgm:spPr/>
    </dgm:pt>
    <dgm:pt modelId="{60268E7D-D506-4C73-92FE-5F3F592463C1}" type="pres">
      <dgm:prSet presAssocID="{5505F1D6-9F3A-430A-AE66-B25AB45AEA0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E583ED-FCC5-4180-8C1B-4093715CA1D8}" type="pres">
      <dgm:prSet presAssocID="{5505F1D6-9F3A-430A-AE66-B25AB45AEA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774B3EC1-E07D-4940-B7D7-F28F9A21A218}" type="pres">
      <dgm:prSet presAssocID="{5505F1D6-9F3A-430A-AE66-B25AB45AEA0F}" presName="hierChild4" presStyleCnt="0"/>
      <dgm:spPr/>
    </dgm:pt>
    <dgm:pt modelId="{2F89DE31-EF38-4D06-AFF5-E6522D42A145}" type="pres">
      <dgm:prSet presAssocID="{5505F1D6-9F3A-430A-AE66-B25AB45AEA0F}" presName="hierChild5" presStyleCnt="0"/>
      <dgm:spPr/>
    </dgm:pt>
    <dgm:pt modelId="{715F80AA-2AFC-4D49-929D-48556BFA7A26}" type="pres">
      <dgm:prSet presAssocID="{887CEF5E-7084-4761-A674-DC45152C2F9C}" presName="hierChild3" presStyleCnt="0"/>
      <dgm:spPr/>
    </dgm:pt>
    <dgm:pt modelId="{DCC18FF1-7277-4E0C-83DB-BAE2A0BFAF2C}" type="pres">
      <dgm:prSet presAssocID="{0D471AE7-9CE7-4828-9E85-7A6239D680EB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01CF84F4-34E4-45AE-802C-A63C4AD93B01}" type="pres">
      <dgm:prSet presAssocID="{31036F0F-C4B4-417F-8706-563EEEC5F988}" presName="hierRoot3" presStyleCnt="0">
        <dgm:presLayoutVars>
          <dgm:hierBranch val="init"/>
        </dgm:presLayoutVars>
      </dgm:prSet>
      <dgm:spPr/>
    </dgm:pt>
    <dgm:pt modelId="{203004FF-590C-4E57-971F-4303C42DBDE4}" type="pres">
      <dgm:prSet presAssocID="{31036F0F-C4B4-417F-8706-563EEEC5F988}" presName="rootComposite3" presStyleCnt="0"/>
      <dgm:spPr/>
    </dgm:pt>
    <dgm:pt modelId="{500F1522-81E6-4127-8258-35E939A3C37F}" type="pres">
      <dgm:prSet presAssocID="{31036F0F-C4B4-417F-8706-563EEEC5F98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D3CF79-6B74-45E7-AD72-8ABA3A1C7226}" type="pres">
      <dgm:prSet presAssocID="{31036F0F-C4B4-417F-8706-563EEEC5F98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C2D63E1-C809-4CA8-8BDA-7B4684E09165}" type="pres">
      <dgm:prSet presAssocID="{31036F0F-C4B4-417F-8706-563EEEC5F988}" presName="hierChild6" presStyleCnt="0"/>
      <dgm:spPr/>
    </dgm:pt>
    <dgm:pt modelId="{25F202A9-C7C7-4282-80BA-547FE023F175}" type="pres">
      <dgm:prSet presAssocID="{31036F0F-C4B4-417F-8706-563EEEC5F988}" presName="hierChild7" presStyleCnt="0"/>
      <dgm:spPr/>
    </dgm:pt>
  </dgm:ptLst>
  <dgm:cxnLst>
    <dgm:cxn modelId="{7175B670-6DDD-40BE-8A2F-AFA24062ECE6}" type="presOf" srcId="{2E05A91D-5750-4292-9749-BA86A509B8B0}" destId="{248D75C5-5DC1-41BF-86FA-D4D24CC800EC}" srcOrd="0" destOrd="0" presId="urn:microsoft.com/office/officeart/2009/3/layout/HorizontalOrganizationChart"/>
    <dgm:cxn modelId="{9AAD65C6-DB05-48CE-B9B6-1E9208E9AC76}" type="presOf" srcId="{887CEF5E-7084-4761-A674-DC45152C2F9C}" destId="{FBE37AF1-60D8-4245-ABBC-22ABDD687A42}" srcOrd="1" destOrd="0" presId="urn:microsoft.com/office/officeart/2009/3/layout/HorizontalOrganizationChart"/>
    <dgm:cxn modelId="{C117624D-4003-4C0B-A328-9B620DD8EFAB}" srcId="{887CEF5E-7084-4761-A674-DC45152C2F9C}" destId="{31036F0F-C4B4-417F-8706-563EEEC5F988}" srcOrd="0" destOrd="0" parTransId="{0D471AE7-9CE7-4828-9E85-7A6239D680EB}" sibTransId="{C233FA82-74A5-427E-877A-F25687907623}"/>
    <dgm:cxn modelId="{9C4B98F6-F6A1-45DD-A35A-167BF7A8A396}" type="presOf" srcId="{1E7168BB-4B77-4924-84C2-5621F765A37E}" destId="{D1EBFE54-9320-4F99-95AB-8094792CE2E6}" srcOrd="0" destOrd="0" presId="urn:microsoft.com/office/officeart/2009/3/layout/HorizontalOrganizationChart"/>
    <dgm:cxn modelId="{62790739-BE62-4179-B2E0-9EEE114043A8}" type="presOf" srcId="{887CEF5E-7084-4761-A674-DC45152C2F9C}" destId="{AC93D051-BDA4-46E5-B0E4-28FAF2AE07AF}" srcOrd="0" destOrd="0" presId="urn:microsoft.com/office/officeart/2009/3/layout/HorizontalOrganizationChart"/>
    <dgm:cxn modelId="{4D844A8A-8F1B-4C70-A0B7-BEA10309EAB5}" srcId="{CDB8EA54-5251-4A2E-A1D6-1C6FB12B1E91}" destId="{887CEF5E-7084-4761-A674-DC45152C2F9C}" srcOrd="0" destOrd="0" parTransId="{5700A7C2-0D0A-42B5-961A-833DE4CCA1C1}" sibTransId="{4212BFBF-D8F9-44B5-BE4A-C68F8EA2A931}"/>
    <dgm:cxn modelId="{D1F1B349-F644-4174-9AD5-0BE9BC2ED17D}" type="presOf" srcId="{1E7168BB-4B77-4924-84C2-5621F765A37E}" destId="{6E93A19B-11CD-40BD-9402-48C567CBA97B}" srcOrd="1" destOrd="0" presId="urn:microsoft.com/office/officeart/2009/3/layout/HorizontalOrganizationChart"/>
    <dgm:cxn modelId="{FFB9A01D-4F09-4864-A2A7-16770493DA19}" type="presOf" srcId="{CDB8EA54-5251-4A2E-A1D6-1C6FB12B1E91}" destId="{6DBBB6E0-E3D5-4853-BB28-54F1A9E5188E}" srcOrd="0" destOrd="0" presId="urn:microsoft.com/office/officeart/2009/3/layout/HorizontalOrganizationChart"/>
    <dgm:cxn modelId="{F1C57710-8FEE-4C77-A25E-BF80EC7AE9C8}" type="presOf" srcId="{D7329FEA-8293-4D14-A130-2852648A8A83}" destId="{821A655F-DB14-4138-B2F9-ED5128B653BA}" srcOrd="0" destOrd="0" presId="urn:microsoft.com/office/officeart/2009/3/layout/HorizontalOrganizationChart"/>
    <dgm:cxn modelId="{859ED861-C074-44E7-ACEF-8F0B25BAAAAD}" type="presOf" srcId="{D7329FEA-8293-4D14-A130-2852648A8A83}" destId="{CCCA6404-691D-4D79-BC31-3F3DCD7D048E}" srcOrd="1" destOrd="0" presId="urn:microsoft.com/office/officeart/2009/3/layout/HorizontalOrganizationChart"/>
    <dgm:cxn modelId="{7CDAD6F2-0F5C-4B7B-85B9-0CE4A42BA0EF}" type="presOf" srcId="{374BED79-1C55-4DD3-BFE8-208DDA3D7F6F}" destId="{E47FDBC8-69D7-459D-B7C7-814C96292EAF}" srcOrd="0" destOrd="0" presId="urn:microsoft.com/office/officeart/2009/3/layout/HorizontalOrganizationChart"/>
    <dgm:cxn modelId="{2329187A-8AE2-4514-8AE8-BB885A662911}" type="presOf" srcId="{5505F1D6-9F3A-430A-AE66-B25AB45AEA0F}" destId="{60268E7D-D506-4C73-92FE-5F3F592463C1}" srcOrd="0" destOrd="0" presId="urn:microsoft.com/office/officeart/2009/3/layout/HorizontalOrganizationChart"/>
    <dgm:cxn modelId="{C8CEA0FF-9B4F-4F1A-97B2-6A8793CB8F2C}" srcId="{887CEF5E-7084-4761-A674-DC45152C2F9C}" destId="{D7329FEA-8293-4D14-A130-2852648A8A83}" srcOrd="1" destOrd="0" parTransId="{374BED79-1C55-4DD3-BFE8-208DDA3D7F6F}" sibTransId="{ABF24AF7-6CAB-4F8A-9E49-E571DF716FD8}"/>
    <dgm:cxn modelId="{29D84CD2-0194-4303-9AE2-055E032FB8F0}" type="presOf" srcId="{31036F0F-C4B4-417F-8706-563EEEC5F988}" destId="{FBD3CF79-6B74-45E7-AD72-8ABA3A1C7226}" srcOrd="1" destOrd="0" presId="urn:microsoft.com/office/officeart/2009/3/layout/HorizontalOrganizationChart"/>
    <dgm:cxn modelId="{8C589F11-3B0C-4CA6-B1F5-E8A5C0E3EAE5}" type="presOf" srcId="{A1C2AD76-3D77-4A7A-8EC9-2E2E0D1A4C44}" destId="{32D3E5D6-7416-41C2-9886-DEA8322BD4AA}" srcOrd="0" destOrd="0" presId="urn:microsoft.com/office/officeart/2009/3/layout/HorizontalOrganizationChart"/>
    <dgm:cxn modelId="{4EC3026F-6704-45F9-BB4F-9AE607A0EDF5}" type="presOf" srcId="{5505F1D6-9F3A-430A-AE66-B25AB45AEA0F}" destId="{8AE583ED-FCC5-4180-8C1B-4093715CA1D8}" srcOrd="1" destOrd="0" presId="urn:microsoft.com/office/officeart/2009/3/layout/HorizontalOrganizationChart"/>
    <dgm:cxn modelId="{EE80E0E7-EDA1-41D0-8B91-D7AFBC76ADF6}" srcId="{887CEF5E-7084-4761-A674-DC45152C2F9C}" destId="{1E7168BB-4B77-4924-84C2-5621F765A37E}" srcOrd="2" destOrd="0" parTransId="{A1C2AD76-3D77-4A7A-8EC9-2E2E0D1A4C44}" sibTransId="{09295658-BAED-444E-BF09-252A7BB132D4}"/>
    <dgm:cxn modelId="{DD9B0106-36BF-490C-A587-45D022952986}" type="presOf" srcId="{31036F0F-C4B4-417F-8706-563EEEC5F988}" destId="{500F1522-81E6-4127-8258-35E939A3C37F}" srcOrd="0" destOrd="0" presId="urn:microsoft.com/office/officeart/2009/3/layout/HorizontalOrganizationChart"/>
    <dgm:cxn modelId="{1631B3F8-3829-4791-B676-66478BAC241F}" type="presOf" srcId="{0D471AE7-9CE7-4828-9E85-7A6239D680EB}" destId="{DCC18FF1-7277-4E0C-83DB-BAE2A0BFAF2C}" srcOrd="0" destOrd="0" presId="urn:microsoft.com/office/officeart/2009/3/layout/HorizontalOrganizationChart"/>
    <dgm:cxn modelId="{E83529A7-0431-4042-AB90-94565A258FBE}" srcId="{887CEF5E-7084-4761-A674-DC45152C2F9C}" destId="{5505F1D6-9F3A-430A-AE66-B25AB45AEA0F}" srcOrd="3" destOrd="0" parTransId="{2E05A91D-5750-4292-9749-BA86A509B8B0}" sibTransId="{B070AD0F-5A48-4AA1-B2C3-6A3E1513D31C}"/>
    <dgm:cxn modelId="{F3ED7275-B9CA-4290-A467-1F50A3D68AEF}" type="presParOf" srcId="{6DBBB6E0-E3D5-4853-BB28-54F1A9E5188E}" destId="{8156861F-D3B4-4432-BBAA-F1D7BFC34687}" srcOrd="0" destOrd="0" presId="urn:microsoft.com/office/officeart/2009/3/layout/HorizontalOrganizationChart"/>
    <dgm:cxn modelId="{5E15D35A-4B05-4183-B5D9-42EB4ED757CA}" type="presParOf" srcId="{8156861F-D3B4-4432-BBAA-F1D7BFC34687}" destId="{823FF5CF-4386-4225-9E2A-AE315FC7F098}" srcOrd="0" destOrd="0" presId="urn:microsoft.com/office/officeart/2009/3/layout/HorizontalOrganizationChart"/>
    <dgm:cxn modelId="{61EF3649-4048-414C-BAA7-AB54FB05D760}" type="presParOf" srcId="{823FF5CF-4386-4225-9E2A-AE315FC7F098}" destId="{AC93D051-BDA4-46E5-B0E4-28FAF2AE07AF}" srcOrd="0" destOrd="0" presId="urn:microsoft.com/office/officeart/2009/3/layout/HorizontalOrganizationChart"/>
    <dgm:cxn modelId="{07D83682-B0FC-4B51-A1B3-CCFEC1D58990}" type="presParOf" srcId="{823FF5CF-4386-4225-9E2A-AE315FC7F098}" destId="{FBE37AF1-60D8-4245-ABBC-22ABDD687A42}" srcOrd="1" destOrd="0" presId="urn:microsoft.com/office/officeart/2009/3/layout/HorizontalOrganizationChart"/>
    <dgm:cxn modelId="{07CDA134-E02E-4670-91F3-4AFCBD94C1CD}" type="presParOf" srcId="{8156861F-D3B4-4432-BBAA-F1D7BFC34687}" destId="{BB066CF3-2134-43B8-8587-6AB477E5CD38}" srcOrd="1" destOrd="0" presId="urn:microsoft.com/office/officeart/2009/3/layout/HorizontalOrganizationChart"/>
    <dgm:cxn modelId="{B72A736A-DC13-49A6-AA41-40A48EC2CA01}" type="presParOf" srcId="{BB066CF3-2134-43B8-8587-6AB477E5CD38}" destId="{E47FDBC8-69D7-459D-B7C7-814C96292EAF}" srcOrd="0" destOrd="0" presId="urn:microsoft.com/office/officeart/2009/3/layout/HorizontalOrganizationChart"/>
    <dgm:cxn modelId="{B6FFDEC4-75CC-4AD1-8B56-18C87BD2EC0A}" type="presParOf" srcId="{BB066CF3-2134-43B8-8587-6AB477E5CD38}" destId="{2CC19379-DD96-4F33-8D58-C25D32E2DB54}" srcOrd="1" destOrd="0" presId="urn:microsoft.com/office/officeart/2009/3/layout/HorizontalOrganizationChart"/>
    <dgm:cxn modelId="{08209CAF-AB01-4209-848C-D1597F697F79}" type="presParOf" srcId="{2CC19379-DD96-4F33-8D58-C25D32E2DB54}" destId="{FF109326-0315-495B-BBC9-12FB179D8C65}" srcOrd="0" destOrd="0" presId="urn:microsoft.com/office/officeart/2009/3/layout/HorizontalOrganizationChart"/>
    <dgm:cxn modelId="{8D51E852-1764-4365-A1F6-A4E0BA7AAC9E}" type="presParOf" srcId="{FF109326-0315-495B-BBC9-12FB179D8C65}" destId="{821A655F-DB14-4138-B2F9-ED5128B653BA}" srcOrd="0" destOrd="0" presId="urn:microsoft.com/office/officeart/2009/3/layout/HorizontalOrganizationChart"/>
    <dgm:cxn modelId="{EFBF9355-CC29-48F3-B691-5DE5BAD2EBD8}" type="presParOf" srcId="{FF109326-0315-495B-BBC9-12FB179D8C65}" destId="{CCCA6404-691D-4D79-BC31-3F3DCD7D048E}" srcOrd="1" destOrd="0" presId="urn:microsoft.com/office/officeart/2009/3/layout/HorizontalOrganizationChart"/>
    <dgm:cxn modelId="{6C27B323-D665-4A6E-9BCA-7D2EE1FE430B}" type="presParOf" srcId="{2CC19379-DD96-4F33-8D58-C25D32E2DB54}" destId="{BE3E7C52-1551-41B6-8144-9288FA896143}" srcOrd="1" destOrd="0" presId="urn:microsoft.com/office/officeart/2009/3/layout/HorizontalOrganizationChart"/>
    <dgm:cxn modelId="{3A5D83C5-4C92-4E5B-87F3-86675EF211BC}" type="presParOf" srcId="{2CC19379-DD96-4F33-8D58-C25D32E2DB54}" destId="{68576056-847B-4B3A-B5AE-9844A02D8081}" srcOrd="2" destOrd="0" presId="urn:microsoft.com/office/officeart/2009/3/layout/HorizontalOrganizationChart"/>
    <dgm:cxn modelId="{28E7FECA-59DB-4B8E-8B77-08BFE7702BC0}" type="presParOf" srcId="{BB066CF3-2134-43B8-8587-6AB477E5CD38}" destId="{32D3E5D6-7416-41C2-9886-DEA8322BD4AA}" srcOrd="2" destOrd="0" presId="urn:microsoft.com/office/officeart/2009/3/layout/HorizontalOrganizationChart"/>
    <dgm:cxn modelId="{4BAA73A7-4317-41EB-A842-F17A7413DBAD}" type="presParOf" srcId="{BB066CF3-2134-43B8-8587-6AB477E5CD38}" destId="{EC10594F-E4CB-4F0F-AFD0-86FD3D30FBBF}" srcOrd="3" destOrd="0" presId="urn:microsoft.com/office/officeart/2009/3/layout/HorizontalOrganizationChart"/>
    <dgm:cxn modelId="{942A6F7E-9B72-480D-82A6-D66F3D995D8C}" type="presParOf" srcId="{EC10594F-E4CB-4F0F-AFD0-86FD3D30FBBF}" destId="{15E7CA02-C0D5-4331-A0D0-EEF26E962BDD}" srcOrd="0" destOrd="0" presId="urn:microsoft.com/office/officeart/2009/3/layout/HorizontalOrganizationChart"/>
    <dgm:cxn modelId="{856B9752-6D75-4FC1-A376-D498E6A6AE00}" type="presParOf" srcId="{15E7CA02-C0D5-4331-A0D0-EEF26E962BDD}" destId="{D1EBFE54-9320-4F99-95AB-8094792CE2E6}" srcOrd="0" destOrd="0" presId="urn:microsoft.com/office/officeart/2009/3/layout/HorizontalOrganizationChart"/>
    <dgm:cxn modelId="{0CDE62C1-7BFB-49DF-BB04-E3695472FE4F}" type="presParOf" srcId="{15E7CA02-C0D5-4331-A0D0-EEF26E962BDD}" destId="{6E93A19B-11CD-40BD-9402-48C567CBA97B}" srcOrd="1" destOrd="0" presId="urn:microsoft.com/office/officeart/2009/3/layout/HorizontalOrganizationChart"/>
    <dgm:cxn modelId="{B44896AB-A388-4ABC-A781-EFD49C823FCA}" type="presParOf" srcId="{EC10594F-E4CB-4F0F-AFD0-86FD3D30FBBF}" destId="{B07AA91C-60AA-4AAA-9FAD-3E7B8E6F3091}" srcOrd="1" destOrd="0" presId="urn:microsoft.com/office/officeart/2009/3/layout/HorizontalOrganizationChart"/>
    <dgm:cxn modelId="{90CE8E2E-C428-4643-BDE4-2680E3D0B2E6}" type="presParOf" srcId="{EC10594F-E4CB-4F0F-AFD0-86FD3D30FBBF}" destId="{4FD1084B-C967-4872-8AAA-113AECD0DA50}" srcOrd="2" destOrd="0" presId="urn:microsoft.com/office/officeart/2009/3/layout/HorizontalOrganizationChart"/>
    <dgm:cxn modelId="{527EBD14-5E9B-423F-A4CC-18D06DB77508}" type="presParOf" srcId="{BB066CF3-2134-43B8-8587-6AB477E5CD38}" destId="{248D75C5-5DC1-41BF-86FA-D4D24CC800EC}" srcOrd="4" destOrd="0" presId="urn:microsoft.com/office/officeart/2009/3/layout/HorizontalOrganizationChart"/>
    <dgm:cxn modelId="{2FD34849-F258-4132-ADDC-B9E410304FD3}" type="presParOf" srcId="{BB066CF3-2134-43B8-8587-6AB477E5CD38}" destId="{E50CFEEF-5788-4EBA-9A19-640225FFB1B3}" srcOrd="5" destOrd="0" presId="urn:microsoft.com/office/officeart/2009/3/layout/HorizontalOrganizationChart"/>
    <dgm:cxn modelId="{D4C25364-9A8C-47C3-8D28-B18317A5F190}" type="presParOf" srcId="{E50CFEEF-5788-4EBA-9A19-640225FFB1B3}" destId="{D72CACF6-83C5-49A7-9B84-47BA0157A703}" srcOrd="0" destOrd="0" presId="urn:microsoft.com/office/officeart/2009/3/layout/HorizontalOrganizationChart"/>
    <dgm:cxn modelId="{F23067DD-675C-40AE-9D82-4A74AE64A1C0}" type="presParOf" srcId="{D72CACF6-83C5-49A7-9B84-47BA0157A703}" destId="{60268E7D-D506-4C73-92FE-5F3F592463C1}" srcOrd="0" destOrd="0" presId="urn:microsoft.com/office/officeart/2009/3/layout/HorizontalOrganizationChart"/>
    <dgm:cxn modelId="{2070BF04-254B-4A20-AC86-B9B020DF2B17}" type="presParOf" srcId="{D72CACF6-83C5-49A7-9B84-47BA0157A703}" destId="{8AE583ED-FCC5-4180-8C1B-4093715CA1D8}" srcOrd="1" destOrd="0" presId="urn:microsoft.com/office/officeart/2009/3/layout/HorizontalOrganizationChart"/>
    <dgm:cxn modelId="{D781746F-D69A-4085-9112-68A0A8F5704F}" type="presParOf" srcId="{E50CFEEF-5788-4EBA-9A19-640225FFB1B3}" destId="{774B3EC1-E07D-4940-B7D7-F28F9A21A218}" srcOrd="1" destOrd="0" presId="urn:microsoft.com/office/officeart/2009/3/layout/HorizontalOrganizationChart"/>
    <dgm:cxn modelId="{69CA59B8-705A-4594-B388-D7EC327B8580}" type="presParOf" srcId="{E50CFEEF-5788-4EBA-9A19-640225FFB1B3}" destId="{2F89DE31-EF38-4D06-AFF5-E6522D42A145}" srcOrd="2" destOrd="0" presId="urn:microsoft.com/office/officeart/2009/3/layout/HorizontalOrganizationChart"/>
    <dgm:cxn modelId="{3ED4C059-745B-45A9-A48E-F61343D596DD}" type="presParOf" srcId="{8156861F-D3B4-4432-BBAA-F1D7BFC34687}" destId="{715F80AA-2AFC-4D49-929D-48556BFA7A26}" srcOrd="2" destOrd="0" presId="urn:microsoft.com/office/officeart/2009/3/layout/HorizontalOrganizationChart"/>
    <dgm:cxn modelId="{CCB733EA-BADB-4049-8AD3-342F97560465}" type="presParOf" srcId="{715F80AA-2AFC-4D49-929D-48556BFA7A26}" destId="{DCC18FF1-7277-4E0C-83DB-BAE2A0BFAF2C}" srcOrd="0" destOrd="0" presId="urn:microsoft.com/office/officeart/2009/3/layout/HorizontalOrganizationChart"/>
    <dgm:cxn modelId="{4567E6FB-2603-4509-9729-574A1E7F0A62}" type="presParOf" srcId="{715F80AA-2AFC-4D49-929D-48556BFA7A26}" destId="{01CF84F4-34E4-45AE-802C-A63C4AD93B01}" srcOrd="1" destOrd="0" presId="urn:microsoft.com/office/officeart/2009/3/layout/HorizontalOrganizationChart"/>
    <dgm:cxn modelId="{0905FF6A-79D9-429A-86EE-9B0FFDA78563}" type="presParOf" srcId="{01CF84F4-34E4-45AE-802C-A63C4AD93B01}" destId="{203004FF-590C-4E57-971F-4303C42DBDE4}" srcOrd="0" destOrd="0" presId="urn:microsoft.com/office/officeart/2009/3/layout/HorizontalOrganizationChart"/>
    <dgm:cxn modelId="{D09924A2-0D6C-40FA-806C-DC95D4EC404B}" type="presParOf" srcId="{203004FF-590C-4E57-971F-4303C42DBDE4}" destId="{500F1522-81E6-4127-8258-35E939A3C37F}" srcOrd="0" destOrd="0" presId="urn:microsoft.com/office/officeart/2009/3/layout/HorizontalOrganizationChart"/>
    <dgm:cxn modelId="{69A2FDAD-2A81-463B-9127-A83B4171DA58}" type="presParOf" srcId="{203004FF-590C-4E57-971F-4303C42DBDE4}" destId="{FBD3CF79-6B74-45E7-AD72-8ABA3A1C7226}" srcOrd="1" destOrd="0" presId="urn:microsoft.com/office/officeart/2009/3/layout/HorizontalOrganizationChart"/>
    <dgm:cxn modelId="{AF36E30F-1E74-40D6-BE8D-AA83934C537B}" type="presParOf" srcId="{01CF84F4-34E4-45AE-802C-A63C4AD93B01}" destId="{DC2D63E1-C809-4CA8-8BDA-7B4684E09165}" srcOrd="1" destOrd="0" presId="urn:microsoft.com/office/officeart/2009/3/layout/HorizontalOrganizationChart"/>
    <dgm:cxn modelId="{35C09971-A29A-4101-9B4D-C265A1E37C8B}" type="presParOf" srcId="{01CF84F4-34E4-45AE-802C-A63C4AD93B01}" destId="{25F202A9-C7C7-4282-80BA-547FE023F17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62675-1D94-4417-AA75-5E26E168D4BF}">
      <dsp:nvSpPr>
        <dsp:cNvPr id="0" name=""/>
        <dsp:cNvSpPr/>
      </dsp:nvSpPr>
      <dsp:spPr>
        <a:xfrm>
          <a:off x="2013918" y="157535"/>
          <a:ext cx="4733425" cy="164385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38529-630D-47BB-B62B-77DF2EC7957C}">
      <dsp:nvSpPr>
        <dsp:cNvPr id="0" name=""/>
        <dsp:cNvSpPr/>
      </dsp:nvSpPr>
      <dsp:spPr>
        <a:xfrm>
          <a:off x="3994866" y="4448787"/>
          <a:ext cx="917330" cy="58709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B6A57-965D-46D9-B9B0-5793AAB22EE7}">
      <dsp:nvSpPr>
        <dsp:cNvPr id="0" name=""/>
        <dsp:cNvSpPr/>
      </dsp:nvSpPr>
      <dsp:spPr>
        <a:xfrm>
          <a:off x="0" y="4692898"/>
          <a:ext cx="8760579" cy="110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«День единого текста»</a:t>
          </a:r>
          <a:endParaRPr lang="ru-RU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92898"/>
        <a:ext cx="8760579" cy="1100796"/>
      </dsp:txXfrm>
    </dsp:sp>
    <dsp:sp modelId="{86DCB08B-1E25-47D0-9228-96B3E951E137}">
      <dsp:nvSpPr>
        <dsp:cNvPr id="0" name=""/>
        <dsp:cNvSpPr/>
      </dsp:nvSpPr>
      <dsp:spPr>
        <a:xfrm>
          <a:off x="3734830" y="1928350"/>
          <a:ext cx="1651194" cy="16511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оценки</a:t>
          </a:r>
          <a:endParaRPr lang="ru-RU" sz="1800" kern="1200" dirty="0"/>
        </a:p>
      </dsp:txBody>
      <dsp:txXfrm>
        <a:off x="3976642" y="2170162"/>
        <a:ext cx="1167570" cy="1167570"/>
      </dsp:txXfrm>
    </dsp:sp>
    <dsp:sp modelId="{A67287BB-8A64-4890-9B0F-D80FA4ED697C}">
      <dsp:nvSpPr>
        <dsp:cNvPr id="0" name=""/>
        <dsp:cNvSpPr/>
      </dsp:nvSpPr>
      <dsp:spPr>
        <a:xfrm>
          <a:off x="2410678" y="920391"/>
          <a:ext cx="2056464" cy="1958944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уроков (по одному тексту)</a:t>
          </a:r>
          <a:endParaRPr lang="ru-RU" sz="1800" kern="1200" dirty="0"/>
        </a:p>
      </dsp:txBody>
      <dsp:txXfrm>
        <a:off x="2711840" y="1207272"/>
        <a:ext cx="1454140" cy="1385182"/>
      </dsp:txXfrm>
    </dsp:sp>
    <dsp:sp modelId="{04ABD96A-0C63-4BBD-ABA4-53CB145168B0}">
      <dsp:nvSpPr>
        <dsp:cNvPr id="0" name=""/>
        <dsp:cNvSpPr/>
      </dsp:nvSpPr>
      <dsp:spPr>
        <a:xfrm>
          <a:off x="4498915" y="920395"/>
          <a:ext cx="1889726" cy="1825726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Цель (планируемые результаты)</a:t>
          </a:r>
          <a:endParaRPr lang="ru-RU" sz="1800" kern="1200" dirty="0"/>
        </a:p>
      </dsp:txBody>
      <dsp:txXfrm>
        <a:off x="4775659" y="1187766"/>
        <a:ext cx="1336238" cy="1290984"/>
      </dsp:txXfrm>
    </dsp:sp>
    <dsp:sp modelId="{7433B70E-4465-4C5E-89F3-C7D9B2C6A893}">
      <dsp:nvSpPr>
        <dsp:cNvPr id="0" name=""/>
        <dsp:cNvSpPr/>
      </dsp:nvSpPr>
      <dsp:spPr>
        <a:xfrm>
          <a:off x="2338672" y="488352"/>
          <a:ext cx="3996163" cy="37857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18FF1-7277-4E0C-83DB-BAE2A0BFAF2C}">
      <dsp:nvSpPr>
        <dsp:cNvPr id="0" name=""/>
        <dsp:cNvSpPr/>
      </dsp:nvSpPr>
      <dsp:spPr>
        <a:xfrm>
          <a:off x="2193567" y="1638118"/>
          <a:ext cx="1533426" cy="136913"/>
        </a:xfrm>
        <a:custGeom>
          <a:avLst/>
          <a:gdLst/>
          <a:ahLst/>
          <a:cxnLst/>
          <a:rect l="0" t="0" r="0" b="0"/>
          <a:pathLst>
            <a:path>
              <a:moveTo>
                <a:pt x="0" y="136913"/>
              </a:moveTo>
              <a:lnTo>
                <a:pt x="1533426" y="136913"/>
              </a:lnTo>
              <a:lnTo>
                <a:pt x="153342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D75C5-5DC1-41BF-86FA-D4D24CC800EC}">
      <dsp:nvSpPr>
        <dsp:cNvPr id="0" name=""/>
        <dsp:cNvSpPr/>
      </dsp:nvSpPr>
      <dsp:spPr>
        <a:xfrm>
          <a:off x="2193567" y="1775032"/>
          <a:ext cx="3066853" cy="94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7792" y="0"/>
              </a:lnTo>
              <a:lnTo>
                <a:pt x="2847792" y="941962"/>
              </a:lnTo>
              <a:lnTo>
                <a:pt x="3066853" y="9419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3E5D6-7416-41C2-9886-DEA8322BD4AA}">
      <dsp:nvSpPr>
        <dsp:cNvPr id="0" name=""/>
        <dsp:cNvSpPr/>
      </dsp:nvSpPr>
      <dsp:spPr>
        <a:xfrm>
          <a:off x="2193567" y="1729312"/>
          <a:ext cx="3066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6853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DBC8-69D7-459D-B7C7-814C96292EAF}">
      <dsp:nvSpPr>
        <dsp:cNvPr id="0" name=""/>
        <dsp:cNvSpPr/>
      </dsp:nvSpPr>
      <dsp:spPr>
        <a:xfrm>
          <a:off x="2193567" y="833069"/>
          <a:ext cx="3066853" cy="941962"/>
        </a:xfrm>
        <a:custGeom>
          <a:avLst/>
          <a:gdLst/>
          <a:ahLst/>
          <a:cxnLst/>
          <a:rect l="0" t="0" r="0" b="0"/>
          <a:pathLst>
            <a:path>
              <a:moveTo>
                <a:pt x="0" y="941962"/>
              </a:moveTo>
              <a:lnTo>
                <a:pt x="2847792" y="941962"/>
              </a:lnTo>
              <a:lnTo>
                <a:pt x="2847792" y="0"/>
              </a:lnTo>
              <a:lnTo>
                <a:pt x="306685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3D051-BDA4-46E5-B0E4-28FAF2AE07AF}">
      <dsp:nvSpPr>
        <dsp:cNvPr id="0" name=""/>
        <dsp:cNvSpPr/>
      </dsp:nvSpPr>
      <dsp:spPr>
        <a:xfrm>
          <a:off x="2957" y="1440963"/>
          <a:ext cx="2190609" cy="66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Метапредметный результат</a:t>
          </a:r>
          <a:endParaRPr lang="ru-RU" sz="1500" kern="1200" dirty="0"/>
        </a:p>
      </dsp:txBody>
      <dsp:txXfrm>
        <a:off x="2957" y="1440963"/>
        <a:ext cx="2190609" cy="668136"/>
      </dsp:txXfrm>
    </dsp:sp>
    <dsp:sp modelId="{821A655F-DB14-4138-B2F9-ED5128B653BA}">
      <dsp:nvSpPr>
        <dsp:cNvPr id="0" name=""/>
        <dsp:cNvSpPr/>
      </dsp:nvSpPr>
      <dsp:spPr>
        <a:xfrm>
          <a:off x="5260420" y="499001"/>
          <a:ext cx="2190609" cy="66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Поиск информации и понимание прочитанного</a:t>
          </a:r>
          <a:endParaRPr lang="ru-RU" sz="1500" kern="1200" dirty="0"/>
        </a:p>
      </dsp:txBody>
      <dsp:txXfrm>
        <a:off x="5260420" y="499001"/>
        <a:ext cx="2190609" cy="668136"/>
      </dsp:txXfrm>
    </dsp:sp>
    <dsp:sp modelId="{D1EBFE54-9320-4F99-95AB-8094792CE2E6}">
      <dsp:nvSpPr>
        <dsp:cNvPr id="0" name=""/>
        <dsp:cNvSpPr/>
      </dsp:nvSpPr>
      <dsp:spPr>
        <a:xfrm>
          <a:off x="5260420" y="1440963"/>
          <a:ext cx="2190609" cy="66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Преобразование и интерпретация информации</a:t>
          </a:r>
          <a:endParaRPr lang="ru-RU" sz="1500" kern="1200" dirty="0"/>
        </a:p>
      </dsp:txBody>
      <dsp:txXfrm>
        <a:off x="5260420" y="1440963"/>
        <a:ext cx="2190609" cy="668136"/>
      </dsp:txXfrm>
    </dsp:sp>
    <dsp:sp modelId="{60268E7D-D506-4C73-92FE-5F3F592463C1}">
      <dsp:nvSpPr>
        <dsp:cNvPr id="0" name=""/>
        <dsp:cNvSpPr/>
      </dsp:nvSpPr>
      <dsp:spPr>
        <a:xfrm>
          <a:off x="5260420" y="2382926"/>
          <a:ext cx="2190609" cy="66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Оценка информации</a:t>
          </a:r>
          <a:endParaRPr lang="ru-RU" sz="1500" kern="1200" dirty="0"/>
        </a:p>
      </dsp:txBody>
      <dsp:txXfrm>
        <a:off x="5260420" y="2382926"/>
        <a:ext cx="2190609" cy="668136"/>
      </dsp:txXfrm>
    </dsp:sp>
    <dsp:sp modelId="{500F1522-81E6-4127-8258-35E939A3C37F}">
      <dsp:nvSpPr>
        <dsp:cNvPr id="0" name=""/>
        <dsp:cNvSpPr/>
      </dsp:nvSpPr>
      <dsp:spPr>
        <a:xfrm>
          <a:off x="2631689" y="969982"/>
          <a:ext cx="2190609" cy="668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Работа с информацией</a:t>
          </a:r>
          <a:endParaRPr lang="ru-RU" sz="1500" kern="1200" dirty="0"/>
        </a:p>
      </dsp:txBody>
      <dsp:txXfrm>
        <a:off x="2631689" y="969982"/>
        <a:ext cx="2190609" cy="66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E2DE6-FE9D-4E6E-9F7F-1FD128D12100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75684-696B-49D5-9B08-5060BFE1F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8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pisa%202020%20%D0%B8%D1%81%D1%81%D0%BB%D0%B5%D0%B4%D0%BE%D0%B2%D0%B0%D0%BD%D0%B8%D0%B5&amp;from=tabbar&amp;pos=13&amp;img_url=https://mugla.meb.gov.tr/meb_iys_dosyalar/2020_01/18113558_6B5E8AB8-3CE6-4B18-B929-1E6D1E488045.jpg&amp;rpt=simag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9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7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9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yandex.ru/images/search?text=pisa%202020%20%D0%B8%D1%81%D1%81%D0%BB%D0%B5%D0%B4%D0%BE%D0%B2%D0%B0%D0%BD%D0%B8%D0%B5&amp;from=tabbar&amp;pos=13&amp;img_url=https%3A%2F%2Fmugla.meb.gov.tr%2Fmeb_iys_dosyalar%2F2020_01%2F18113558_6B5E8AB8-3CE6-4B18-B929-1E6D1E488045.jpg&amp;rpt=simag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0FC53-8F76-42DB-B9A2-DF1D95D509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3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59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3D23F-2345-4439-93CC-E4E6C2527DD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6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090;&#1077;&#1082;&#1089;&#1090;%20&#1050;&#1054;&#1051;&#1054;&#1044;&#1045;&#1062;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единого текста»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средство формирования функциональной грамотности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5985017" cy="43950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результаты. 5 класс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один или более независимый отрывок явно выраженной в тексте информации по простому критерию.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главную идею или авторские намерения в тексте, когда требуемая информация в нём общеизвестна.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простые связи между информацией в тексте и общими, повседневными знаниями.</a:t>
            </a:r>
          </a:p>
          <a:p>
            <a:pPr marL="0" indent="365125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тексты: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определять основную идею текста, используя заголовки частей текста или выделяющие их обозначения, либо находить явно выраженную информацию в короткой части текста.</a:t>
            </a:r>
          </a:p>
          <a:p>
            <a:pPr marL="0" indent="365125">
              <a:buNone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находить отдельные части явно выраженной информации на одной простой карте, или линейном графике, или столбчатой диаграмме, которая включает в себя небольшой по объёму вербальный текст в несколько слов или фраз</a:t>
            </a:r>
          </a:p>
          <a:p>
            <a:endParaRPr lang="ru-RU" b="1" dirty="0"/>
          </a:p>
        </p:txBody>
      </p:sp>
      <p:pic>
        <p:nvPicPr>
          <p:cNvPr id="2050" name="Picture 2" descr="https://newbookshop.ru/pictures/books_covers/1012301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39" y="2662517"/>
            <a:ext cx="1610371" cy="33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второй. Выбор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4929411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лучше всего подбирать научно-популярного, учебно-популярного или публицистического стиля соответственно возрасту;</a:t>
            </a:r>
          </a:p>
          <a:p>
            <a:pPr algn="just">
              <a:lnSpc>
                <a:spcPct val="11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не должен быть большим, иначе с ним трудно будет работать на уроках;</a:t>
            </a:r>
          </a:p>
          <a:p>
            <a:pPr algn="just">
              <a:lnSpc>
                <a:spcPct val="11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изначально не должен быть перегружен цифрами, датами, терминами, поскольку это затруднит нахождение нужной информации. Но можно внести в текст, если необходимо, дополнительные сведения в виде дат, понятий, терминов, слов, словосочетаний, предложений (при условии, что их в тексте не было и они могут стать источником информации);</a:t>
            </a:r>
          </a:p>
          <a:p>
            <a:pPr algn="just">
              <a:lnSpc>
                <a:spcPct val="11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должен содержать не прямые указания на ответы, а подсказки, заключенные в словах, словосочетаниях, таблицах и т.п.;</a:t>
            </a:r>
          </a:p>
          <a:p>
            <a:pPr algn="just">
              <a:lnSpc>
                <a:spcPct val="110000"/>
              </a:lnSpc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тексты необходимо обсуждать на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совете или объединении. Если таковых нет, то обсуждение осуществляется всеми учителями, которые работают в одной параллели, и не важно, будет этот учитель давать урок на Дне единого текста или нет. Главное, чтобы все понимали, как происходит работа с текстом. 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793" t="20866" r="20895" b="7652"/>
          <a:stretch/>
        </p:blipFill>
        <p:spPr>
          <a:xfrm>
            <a:off x="245854" y="241541"/>
            <a:ext cx="4283015" cy="4004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1934" t="20615" r="21179" b="8155"/>
          <a:stretch/>
        </p:blipFill>
        <p:spPr>
          <a:xfrm>
            <a:off x="3936609" y="2072000"/>
            <a:ext cx="4632386" cy="43481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78150" y="787439"/>
            <a:ext cx="2848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Выбор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7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500" t="23039" r="21037" b="9161"/>
          <a:stretch/>
        </p:blipFill>
        <p:spPr>
          <a:xfrm>
            <a:off x="183030" y="754758"/>
            <a:ext cx="6650666" cy="5986609"/>
          </a:xfrm>
          <a:prstGeom prst="rect">
            <a:avLst/>
          </a:prstGeom>
        </p:spPr>
      </p:pic>
      <p:pic>
        <p:nvPicPr>
          <p:cNvPr id="3" name="Picture 2" descr="https://cdn1.ozone.ru/multimedia/1016236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94" y="1730905"/>
            <a:ext cx="2026472" cy="36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третий.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уроков.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2920143" cy="20545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56698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139952" y="3284984"/>
            <a:ext cx="1065908" cy="495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6660" y="5229200"/>
            <a:ext cx="3384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2502" y="5153673"/>
            <a:ext cx="3705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2500" t="20363" r="21037" b="9162"/>
          <a:stretch/>
        </p:blipFill>
        <p:spPr>
          <a:xfrm>
            <a:off x="45288" y="676778"/>
            <a:ext cx="3526048" cy="32992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335" y="176050"/>
            <a:ext cx="53181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Первый вариант: найдите слова в первом тексте, которые можно заменить синонимами  </a:t>
            </a:r>
            <a:r>
              <a:rPr lang="ru-RU" i="1" dirty="0">
                <a:solidFill>
                  <a:srgbClr val="C00000"/>
                </a:solidFill>
              </a:rPr>
              <a:t>привычный, простой, заурядный - ? зной, духота, пекло – ?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Второй вариант: найдите во втором тексте синонимы к словам из первого текста </a:t>
            </a:r>
            <a:r>
              <a:rPr lang="ru-RU" i="1" dirty="0">
                <a:solidFill>
                  <a:srgbClr val="C00000"/>
                </a:solidFill>
              </a:rPr>
              <a:t>Цветы – ? Запах – ?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Поработайте в парах. Подберите синонимы к словам: д</a:t>
            </a:r>
            <a:r>
              <a:rPr lang="ru-RU" i="1" dirty="0">
                <a:solidFill>
                  <a:srgbClr val="C00000"/>
                </a:solidFill>
              </a:rPr>
              <a:t>ушистый, увянуть, поникнуть, пахнуть, плод, популярное.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86331" y="2209334"/>
            <a:ext cx="50576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i="1" dirty="0">
                <a:solidFill>
                  <a:srgbClr val="002060"/>
                </a:solidFill>
              </a:rPr>
              <a:t>Задание 1.</a:t>
            </a:r>
            <a:r>
              <a:rPr lang="ru-RU" dirty="0">
                <a:solidFill>
                  <a:srgbClr val="002060"/>
                </a:solidFill>
              </a:rPr>
              <a:t> Восстановить в правильном порядке систематические единицы табака душистого, начиная с самой большой, расставить цифры. </a:t>
            </a:r>
          </a:p>
          <a:p>
            <a:pPr indent="355600"/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i="1" dirty="0">
                <a:solidFill>
                  <a:srgbClr val="002060"/>
                </a:solidFill>
              </a:rPr>
              <a:t>адание 2. </a:t>
            </a:r>
            <a:r>
              <a:rPr lang="ru-RU" dirty="0">
                <a:solidFill>
                  <a:srgbClr val="002060"/>
                </a:solidFill>
              </a:rPr>
              <a:t>Найдите в тексте 2 главные причины популярности Табака душистого в садоводстве.</a:t>
            </a:r>
          </a:p>
          <a:p>
            <a:pPr indent="355600"/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i="1" dirty="0">
                <a:solidFill>
                  <a:srgbClr val="002060"/>
                </a:solidFill>
              </a:rPr>
              <a:t>адание 3. </a:t>
            </a:r>
            <a:r>
              <a:rPr lang="ru-RU" dirty="0">
                <a:solidFill>
                  <a:srgbClr val="002060"/>
                </a:solidFill>
              </a:rPr>
              <a:t>Прочитайте 1 и 2 абзацы текста «Табак душистый» и укажите на изображении правильные части данного растения. Не забудьте подтверждать каждое ваше действие цитатой из текста.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034" y="4584571"/>
            <a:ext cx="69485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Клумба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имеет форму равностороннего треугольника. По периметру клумбы высаживают душистый табак – по 5 цветков на стороне. Найдите периметр клумбы.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Клумба имеет форму равностороннего треугольника. По периметру клумбы высаживают душистый табак.  Расстояние между цветками по 20 см. Найдите периметр клумбы.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Клумба имеет форму равностороннего треугольника. По периметру клумбы высаживают душистый табак – по 5 цветков на стороне. Расстояние между цветками по 20 см.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5611" y="4794656"/>
            <a:ext cx="19682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Русский язык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Биология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Математика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Технология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2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четвертый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формы итоговой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сочинение-рассуждение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проекта/исследования).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пятый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расписания «Дня единого текста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уроком должен быть русский язык, но здесь учителю важно помнить, что в данной технологии русский язык выполняет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метапредметную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задачу, понимать, что на русском языке ребята познают физику, математику, изобразительное искусство, следовательно, уроков изложения или сочинения по прочитанному тексту проводить не стоит.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3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единого текста в 7 классе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«Планируем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группы учителей во главе с ответственным за формирование и развитие функциональной грамотности школьников.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установочного семинара-совещания с рабочими  группами для ознакомления с технологией «День единого текста».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 проведения Дня единого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 для работы на уроках разных учебных  предметов в День единого текста.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выездных обучающих семинаров по организации и проведению Дня единого текста.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планируемых результатов.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  умений из каждой группы планируемых результатов (находить и извлекать информацию; интегрировать и интерпретировать информацию, оценивать информацию), которые будут формироваться на занятиях.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Результат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групп: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планируемых результатов, достижение которых будет оцениваться в ходе проведения итоговой работы.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0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 Выбор текста для учебных занятий. Выбор текста – один из наиболее трудных моментов в подготовке к Дню единого текста. Сложность заключается в том, что надо увидеть в этом   тексте поле деятельности для более чем 3 учебных предметов из разных предметных областей. Это сложно. Поэтому чаще всего текст будет создан из разных текстов, так же, как и представлен разным форматом (например, сплошным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несплошным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текстом).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Выбрать из предложенных текстов один, который будет использоваться на всех  уроках.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Выбрать учебные предметы, на которых будут  использовать технологию «День единого текста».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Внести дополнительную информацию (при необходимости) в виде дат, понятий, терминов, схем, определений.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класс, для которого будете планировать и проводить учебные занятия с использованием технологии «День единого текста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групп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текст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станет источником познания на всех учебных занятиях.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исследования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PIRLS,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«Проектируем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 Проектирование учебных занятий.       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проектировании учебных занятий у всех учителей имеются: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список планируемых результатов, которые обучающиеся должны достичь на уроке;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единый текст;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 группах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(можно по предметным областям).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Создание сценария учебного занятия на основе выбранного и дополненного   текста.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Коллективное обсуждение результатов работы предметных групп (во время обсуждения могут вноситься дополнения и изменения. Каждый учитель увидит единый текст  как учебный материал  для изучения и усвоения текущей темы не только   своего предмета, но и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а значит, на уроке он сможет  использовать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групп: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разработаны сценарии учебных занятий с использованием технологии «День единого текста».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«Составляем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работа·№1. Создать дидактический материл к разработанному учебному занятию (презентация, дополнительные тексты, карты, схемы и т.п.).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№2. Разработать задания (подобные открытым заданиям исследования PISA), для своего предмета по единому тексту.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Определить форму итоговой работы с текстом: диагностическая работа, вариант итогового собеседования, решение проектных заданий или защита проекта/исследования.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Подготовить материалы для диагностической работы (текст и система заданий к нему) или составить проектные задания или список тем для проектов и/или исследований.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Подготовить все материалы для проведения учебных занятий с использованием «Дня единого текста».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Составить расписание (первым уроком обязательно должен быть урок русского языка).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Оформить итоговые диагностические работы. 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групп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итоговой работы.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«Проводим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  учебных занятий по формированию читательской грамотности с использованием технологии «День единого текста». 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работа·№ 3. Проанализировать итоговые работы обучающихся. Выявить проблемы и предположить пути решения этих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</a:t>
            </a:r>
            <a:r>
              <a:rPr lang="ru-RU" dirty="0"/>
              <a:t> 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9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"Рефлексируем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 на восприятие Дня единого текста учащихся и учителей. Обсуждение и анализ  учебных занятий на предмет  формирования читательской грамотности с использованием технологии "День единого текста". Круглый стол по результатам реализации проекта.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педагогов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класс, в котором был проведён ДЕТ.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ли Вам знакома технология ДЕТ до проведения Акции?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эмоциональным настроем Вы приступили к реализации ДЕТ? Напишите не более трёх прилагательных?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эмоциональным настроем Вы завершили ДЕТ? Напишите не более трёх прилагательных.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ли материалов, которые Вы получили для организации ДЕТ?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вопрос 5 Вы ответили «нет», то напишите , каких материалов Вам не хватило.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Испытывали ли Вы трудности при подготовке к ДЕТ?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вопрос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ответили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«да»,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напишите ,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трудности возникли?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результатов Вы ждали от проведения ДЕТ?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ли Вам добиться тех результатов, к которым Вы стремились?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вопрос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ответили «нет», то напишите ,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результатов не удалось достичь и почему?</a:t>
            </a:r>
          </a:p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три особенности использования технологии ДЕТ Вы можете выделить?</a:t>
            </a:r>
          </a:p>
          <a:p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1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учащихся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«Допиши незаконченное предложение»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показался мне: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могу работать с текстом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интересным, поучительным, веселым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классный и не трудный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хорошим и очень коротким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интересным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изучали новое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впечатлительным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 легким и интересным</a:t>
            </a: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сделал открытие: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колодцы в древности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отдыхая, можно учиться и узнавать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колодцев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будущее</a:t>
            </a: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трудным для меня было: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аписать сочинение-рассуждение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навел меня на мысли о том, что: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больше таких дней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почитать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очень хочу такой день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колодец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311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таких комплексных работ с текстом у учеников повышается   мотивация к работе с текстом, так как создаются условия для формирования и развития их читательской компетенции, и ученики понимают, что на уроке главный информационный центр - это текст.  Они  учатся внимательно читать текст,  изучать каждое слово не только на уроках русского языка и литературы, но и на других предметах.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8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у учителей негуманитарного цикла.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текста, так как надо увидеть в нем поле деятельности для различных учебных предметов.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1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916833"/>
            <a:ext cx="431391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0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«День единого текста»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системной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текстом на разных уроках в течение одного дня. Ученики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 точки зрения разных учебных предметов.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«День единого текста»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(они отражены в планируемых результатах),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текстом (здесь могут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работы с текстом из технологии критического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мышления),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 (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Н.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Сметанникова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(они отражены в планируемых результатах),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работы с текстом (здесь могут использоваться приемы работы с текстом из технологии критического мышления),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работы с текстом ( Н. Н.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Сметанникова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оценки.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95" y="1196752"/>
            <a:ext cx="3999323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97" y="1412776"/>
            <a:ext cx="20605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0244"/>
            <a:ext cx="18907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78" y="3140968"/>
            <a:ext cx="16525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6380607" y="5013176"/>
            <a:ext cx="917330" cy="587091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115616" y="5587643"/>
            <a:ext cx="10212936" cy="1318417"/>
            <a:chOff x="0" y="4475277"/>
            <a:chExt cx="10212936" cy="131841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4692898"/>
              <a:ext cx="8760579" cy="11007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452357" y="4475277"/>
              <a:ext cx="8760579" cy="1100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84480" rIns="284480" bIns="28448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Технология </a:t>
              </a:r>
            </a:p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«День единого текста»</a:t>
              </a:r>
              <a:endParaRPr lang="ru-RU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1857410"/>
              </p:ext>
            </p:extLst>
          </p:nvPr>
        </p:nvGraphicFramePr>
        <p:xfrm>
          <a:off x="217098" y="564392"/>
          <a:ext cx="8775940" cy="587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3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первый.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результатов.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извлекать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и интерпретировать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осмысливать и оценивать содержание и форму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информацию 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</a:t>
            </a:r>
          </a:p>
          <a:p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9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планируемых результатов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70205524"/>
              </p:ext>
            </p:extLst>
          </p:nvPr>
        </p:nvGraphicFramePr>
        <p:xfrm>
          <a:off x="802386" y="3039035"/>
          <a:ext cx="7453988" cy="355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https://mugla.meb.gov.tr/meb_iys_dosyalar/2020_01/18113558_6B5E8AB8-3CE6-4B18-B929-1E6D1E4880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37" y="2173265"/>
            <a:ext cx="1343529" cy="6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chool25podolsk.edumsko.ru/uploads/3000/2557/section/262018/fgos/fgo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3" r="1468" b="4999"/>
          <a:stretch/>
        </p:blipFill>
        <p:spPr bwMode="auto">
          <a:xfrm>
            <a:off x="1417423" y="2446602"/>
            <a:ext cx="740829" cy="154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планируемых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2386" y="2121408"/>
            <a:ext cx="5430326" cy="40507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и понимать прочитанное: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содержании текста и понимать его целостный смысл: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требуемую информацию (пробегать текст глазами, определять его основные элементы, сопоставлять формы выражения информации в запросе и в самом тексте, устанавливать, являются ли они тождественными или синонимическими, находить необходимую единицу информации в тексте);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учебно-познавательные и учебно-практические задачи, требующие полного и критического понимания текста:</a:t>
            </a:r>
          </a:p>
          <a:p>
            <a:endParaRPr lang="ru-RU" dirty="0"/>
          </a:p>
        </p:txBody>
      </p:sp>
      <p:pic>
        <p:nvPicPr>
          <p:cNvPr id="1028" name="Picture 4" descr="https://pervoklasnik.ru/upload/iblock/523/aad/abri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11" y="2121408"/>
            <a:ext cx="2656775" cy="35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1167</Words>
  <Application>Microsoft Office PowerPoint</Application>
  <PresentationFormat>Экран (4:3)</PresentationFormat>
  <Paragraphs>181</Paragraphs>
  <Slides>28</Slides>
  <Notes>7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Актуальность </vt:lpstr>
      <vt:lpstr>Технология «День единого текста» </vt:lpstr>
      <vt:lpstr>Технология «День единого текста»  </vt:lpstr>
      <vt:lpstr>Презентация PowerPoint</vt:lpstr>
      <vt:lpstr>Презентация PowerPoint</vt:lpstr>
      <vt:lpstr>Шаг первый.  Определение планируемых результатов. </vt:lpstr>
      <vt:lpstr>Определение планируемых результатов </vt:lpstr>
      <vt:lpstr>Определение планируемых результатов </vt:lpstr>
      <vt:lpstr>Определение планируемых результатов</vt:lpstr>
      <vt:lpstr>Шаг второй. Выбор текста </vt:lpstr>
      <vt:lpstr>Презентация PowerPoint</vt:lpstr>
      <vt:lpstr>Презентация PowerPoint</vt:lpstr>
      <vt:lpstr>Шаг третий.  Проектирование уроков. </vt:lpstr>
      <vt:lpstr>Презентация PowerPoint</vt:lpstr>
      <vt:lpstr>Шаг четвертый.  Определение формы итоговой работы</vt:lpstr>
      <vt:lpstr>Шаг пятый.  Составление расписания «Дня единого текста» </vt:lpstr>
      <vt:lpstr>День единого текста в 7 классе 1. «Планируем»  </vt:lpstr>
      <vt:lpstr>2.«Выбираем»</vt:lpstr>
      <vt:lpstr>3. «Проектируем»  </vt:lpstr>
      <vt:lpstr>4. «Составляем»  </vt:lpstr>
      <vt:lpstr>5. «Проводим»</vt:lpstr>
      <vt:lpstr>6. "Рефлексируем"</vt:lpstr>
      <vt:lpstr>Рефлексия педагогов </vt:lpstr>
      <vt:lpstr>Рефлексия учащихся  «Допиши незаконченное предложение» </vt:lpstr>
      <vt:lpstr>Презентация PowerPoint</vt:lpstr>
      <vt:lpstr>Риски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17</cp:revision>
  <dcterms:created xsi:type="dcterms:W3CDTF">2022-12-13T14:37:05Z</dcterms:created>
  <dcterms:modified xsi:type="dcterms:W3CDTF">2022-12-16T06:54:48Z</dcterms:modified>
</cp:coreProperties>
</file>