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269" r:id="rId3"/>
    <p:sldId id="27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0;&#1086;&#1095;&#1082;&#1080;&#1085;\Desktop\&#1056;&#1077;&#1079;&#1091;&#1083;&#1100;&#1090;&#1072;&#1090;&#1099;%20&#1054;&#1043;&#1069;%20%20&#1080;&#1085;&#1092;&#1086;&#1088;&#1084;&#1072;&#1090;&#1080;&#1082;&#1072;%20202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Результаты</a:t>
            </a:r>
            <a:r>
              <a:rPr lang="ru-RU" baseline="0"/>
              <a:t> ОГЭ  в 2022 году</a:t>
            </a:r>
            <a:endParaRPr lang="ru-RU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3216616728218706E-2"/>
          <c:y val="9.5171174007851841E-2"/>
          <c:w val="0.9105591944812208"/>
          <c:h val="0.820821700776564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'ОГЭ 2018 информатика'!$A$10</c:f>
              <c:strCache>
                <c:ptCount val="1"/>
                <c:pt idx="0">
                  <c:v>Пошехонский 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'ОГЭ 2018 информатика'!$B$10:$P$10</c:f>
              <c:numCache>
                <c:formatCode>0.0</c:formatCode>
                <c:ptCount val="15"/>
                <c:pt idx="0">
                  <c:v>90.033333333333346</c:v>
                </c:pt>
                <c:pt idx="1">
                  <c:v>96.383333333333326</c:v>
                </c:pt>
                <c:pt idx="2">
                  <c:v>87.866666666666674</c:v>
                </c:pt>
                <c:pt idx="3">
                  <c:v>87.716666666666654</c:v>
                </c:pt>
                <c:pt idx="4">
                  <c:v>72.216666666666669</c:v>
                </c:pt>
                <c:pt idx="5">
                  <c:v>60.9</c:v>
                </c:pt>
                <c:pt idx="6">
                  <c:v>100</c:v>
                </c:pt>
                <c:pt idx="7">
                  <c:v>46.616666666666667</c:v>
                </c:pt>
                <c:pt idx="8">
                  <c:v>87.833333333333329</c:v>
                </c:pt>
                <c:pt idx="9">
                  <c:v>44.1</c:v>
                </c:pt>
                <c:pt idx="10">
                  <c:v>90.766666666666666</c:v>
                </c:pt>
                <c:pt idx="11">
                  <c:v>62.25</c:v>
                </c:pt>
                <c:pt idx="12">
                  <c:v>48.283333333333331</c:v>
                </c:pt>
                <c:pt idx="13">
                  <c:v>23.433333333333337</c:v>
                </c:pt>
                <c:pt idx="14">
                  <c:v>36.949999999999996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762552"/>
        <c:axId val="177399384"/>
      </c:barChart>
      <c:catAx>
        <c:axId val="136762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400"/>
                  <a:t>№№ вопросов</a:t>
                </a:r>
              </a:p>
            </c:rich>
          </c:tx>
          <c:layout>
            <c:manualLayout>
              <c:xMode val="edge"/>
              <c:yMode val="edge"/>
              <c:x val="0.45789515248647017"/>
              <c:y val="0.95003675876065985"/>
            </c:manualLayout>
          </c:layout>
          <c:overlay val="0"/>
        </c:title>
        <c:majorTickMark val="out"/>
        <c:minorTickMark val="none"/>
        <c:tickLblPos val="nextTo"/>
        <c:crossAx val="177399384"/>
        <c:crosses val="autoZero"/>
        <c:auto val="1"/>
        <c:lblAlgn val="ctr"/>
        <c:lblOffset val="100"/>
        <c:noMultiLvlLbl val="0"/>
      </c:catAx>
      <c:valAx>
        <c:axId val="1773993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400"/>
                  <a:t>% выполнения</a:t>
                </a:r>
              </a:p>
            </c:rich>
          </c:tx>
          <c:layout>
            <c:manualLayout>
              <c:xMode val="edge"/>
              <c:yMode val="edge"/>
              <c:x val="4.4247787610619468E-3"/>
              <c:y val="0.38177659507019429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136762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DA156-BA62-48C0-879E-4AA6035FADE1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D9B52-2A61-488A-8831-5022BA746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6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5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3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2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9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5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5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2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6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5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5E1BC-BD5F-4241-A0DC-5C2D47E5BB44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01A2-0AE6-4922-A87D-F0D7375E8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2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1969" y="404664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Итоги государственной итоговой аттестации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 информатике выпускников</a:t>
            </a: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9 классов в Пошехонском муниципальном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районе</a:t>
            </a:r>
          </a:p>
          <a:p>
            <a:pPr algn="ctr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400" b="1" smtClean="0">
                <a:latin typeface="Times New Roman" pitchFamily="18" charset="0"/>
                <a:cs typeface="Times New Roman" pitchFamily="18" charset="0"/>
              </a:rPr>
              <a:t> 2022 году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006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Итоги государственной итоговой аттестации учеников 9-х классов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484784"/>
            <a:ext cx="806894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Всего участников ОГЭ – 34 чел.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«отлично» – 2 чел. (5,7 %);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(ЯО – 14,0 %)</a:t>
            </a:r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«хорошо»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17 чел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(50,0 %); </a:t>
            </a:r>
            <a:endParaRPr lang="ru-RU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«удовлетворительно»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15 чел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(44,3 %);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«неудовлетворительно»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 чел.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Справляемость – 100%; </a:t>
            </a:r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Успешность («4» и «5») – 55,7 %; </a:t>
            </a:r>
          </a:p>
          <a:p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Относительный ср. балл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1,02.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1502688"/>
            <a:ext cx="806894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Всего участников ОГЭ – 34 чел.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«отлично» – 2 чел. (5,7 %);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(ЯО – 14,0 %)</a:t>
            </a:r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«хорошо»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17 чел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(50,0 %); </a:t>
            </a:r>
            <a:endParaRPr lang="ru-RU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«удовлетворительно»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15 чел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(44,3 %);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Оценка «неудовлетворительно»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 чел.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Справляемость – 100%; </a:t>
            </a:r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Успешность («4» и «5») – 55,7 %; </a:t>
            </a:r>
          </a:p>
          <a:p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Относительный ср. балл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1,02.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05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Итоги государственной итоговой аттестации учеников 9-х классов</a:t>
            </a:r>
            <a:endParaRPr lang="en-US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120672"/>
              </p:ext>
            </p:extLst>
          </p:nvPr>
        </p:nvGraphicFramePr>
        <p:xfrm>
          <a:off x="205036" y="1238611"/>
          <a:ext cx="8610600" cy="5614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27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189</Words>
  <Application>Microsoft Office PowerPoint</Application>
  <PresentationFormat>Экран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Итоги государственной итоговой аттестации учеников 9-х классов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государственной итоговой аттестации учеников 9-х классов</dc:title>
  <dc:creator>ИОЦ-5</dc:creator>
  <cp:lastModifiedBy>Пользователь Windows</cp:lastModifiedBy>
  <cp:revision>62</cp:revision>
  <cp:lastPrinted>2018-09-10T07:32:46Z</cp:lastPrinted>
  <dcterms:created xsi:type="dcterms:W3CDTF">2016-09-16T05:39:38Z</dcterms:created>
  <dcterms:modified xsi:type="dcterms:W3CDTF">2022-11-01T05:18:25Z</dcterms:modified>
</cp:coreProperties>
</file>