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0;&#1086;&#1095;&#1082;&#1080;&#1085;\Desktop\&#1056;&#1077;&#1079;&#1091;&#1083;&#1100;&#1090;&#1072;&#1090;&#1099;%20&#1054;&#1043;&#1069;%20%20&#1084;&#1072;&#1090;&#1077;&#1084;&#1072;&#1090;&#1080;&#1082;&#1072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'ОГЭ 2022 математика'!$A$16</c:f>
              <c:strCache>
                <c:ptCount val="1"/>
                <c:pt idx="0">
                  <c:v>% выполнения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'ОГЭ 2022 математика'!$B$16:$Z$16</c:f>
              <c:numCache>
                <c:formatCode>0.0</c:formatCode>
                <c:ptCount val="25"/>
                <c:pt idx="0">
                  <c:v>86.766666666666666</c:v>
                </c:pt>
                <c:pt idx="1">
                  <c:v>49.518055555555563</c:v>
                </c:pt>
                <c:pt idx="2">
                  <c:v>61.015277777777776</c:v>
                </c:pt>
                <c:pt idx="3">
                  <c:v>60.931944444444447</c:v>
                </c:pt>
                <c:pt idx="4">
                  <c:v>22.356944444444448</c:v>
                </c:pt>
                <c:pt idx="5">
                  <c:v>67.672222222222217</c:v>
                </c:pt>
                <c:pt idx="6">
                  <c:v>81.580555555555563</c:v>
                </c:pt>
                <c:pt idx="7">
                  <c:v>49.074999999999996</c:v>
                </c:pt>
                <c:pt idx="8">
                  <c:v>57.825000000000003</c:v>
                </c:pt>
                <c:pt idx="9">
                  <c:v>67.781944444444434</c:v>
                </c:pt>
                <c:pt idx="10">
                  <c:v>64.472222222222229</c:v>
                </c:pt>
                <c:pt idx="11">
                  <c:v>68.37222222222222</c:v>
                </c:pt>
                <c:pt idx="12">
                  <c:v>26.418055555555554</c:v>
                </c:pt>
                <c:pt idx="13">
                  <c:v>72.786111111111097</c:v>
                </c:pt>
                <c:pt idx="14">
                  <c:v>80.651388888888889</c:v>
                </c:pt>
                <c:pt idx="15">
                  <c:v>71.298611111111114</c:v>
                </c:pt>
                <c:pt idx="16">
                  <c:v>74.098611111111097</c:v>
                </c:pt>
                <c:pt idx="17">
                  <c:v>88.12777777777778</c:v>
                </c:pt>
                <c:pt idx="18">
                  <c:v>64.68472222222222</c:v>
                </c:pt>
                <c:pt idx="19">
                  <c:v>16.559722222222224</c:v>
                </c:pt>
                <c:pt idx="20">
                  <c:v>21.143055555555556</c:v>
                </c:pt>
                <c:pt idx="21">
                  <c:v>4.2916666666666661</c:v>
                </c:pt>
                <c:pt idx="22">
                  <c:v>7.5236111111111104</c:v>
                </c:pt>
                <c:pt idx="23">
                  <c:v>3</c:v>
                </c:pt>
                <c:pt idx="24">
                  <c:v>4.6666666666666661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654432"/>
        <c:axId val="175648944"/>
      </c:barChart>
      <c:catAx>
        <c:axId val="1756544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648944"/>
        <c:crosses val="autoZero"/>
        <c:auto val="1"/>
        <c:lblAlgn val="ctr"/>
        <c:lblOffset val="100"/>
        <c:noMultiLvlLbl val="0"/>
      </c:catAx>
      <c:valAx>
        <c:axId val="17564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65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DA156-BA62-48C0-879E-4AA6035FADE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D9B52-2A61-488A-8831-5022BA74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6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D9B52-2A61-488A-8831-5022BA746E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1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9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5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6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5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2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выпускников 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9-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 классов по математике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Пошехонском муниципальном районе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06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учеников 9-х классов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91181"/>
            <a:ext cx="8068940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 участников ОГЭ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87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«отлично»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чел. (5,7 %);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(ЯО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«хорошо»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(46,0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%); </a:t>
            </a:r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48,3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%);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«неудовлетворительно»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 чел.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Справляемость – 100%; 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Успешность («4» и «5»)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51,7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%; </a:t>
            </a:r>
          </a:p>
          <a:p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Относительный ср. балл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1,001.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учеников 9-х классов</a:t>
            </a:r>
            <a:endParaRPr lang="en-US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633535"/>
              </p:ext>
            </p:extLst>
          </p:nvPr>
        </p:nvGraphicFramePr>
        <p:xfrm>
          <a:off x="179512" y="1340768"/>
          <a:ext cx="8856984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23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109</Words>
  <Application>Microsoft Office PowerPoint</Application>
  <PresentationFormat>Экран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государственной итоговой аттестации учеников 9-х классов</dc:title>
  <dc:creator>ИОЦ-5</dc:creator>
  <cp:lastModifiedBy>Пользователь Windows</cp:lastModifiedBy>
  <cp:revision>66</cp:revision>
  <cp:lastPrinted>2019-09-17T08:45:14Z</cp:lastPrinted>
  <dcterms:created xsi:type="dcterms:W3CDTF">2016-09-16T05:39:38Z</dcterms:created>
  <dcterms:modified xsi:type="dcterms:W3CDTF">2022-11-01T05:27:20Z</dcterms:modified>
</cp:coreProperties>
</file>