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87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Tm="7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advTm="7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Tm="7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advTm="7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Tm="7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  <p:transition advTm="7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D23EAE4-7617-4213-BDB1-5345F8F19306}" type="datetimeFigureOut">
              <a:rPr lang="ru-RU" smtClean="0"/>
              <a:pPr/>
              <a:t>27.01.2017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A9BE78E-C122-4326-AFDB-CBD8D518F80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advTm="7000">
    <p:dissolve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14810" y="1857364"/>
            <a:ext cx="3671886" cy="157163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Профессия стекольщик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85926"/>
            <a:ext cx="3492863" cy="346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>
            <a:off x="1142976" y="285728"/>
            <a:ext cx="72152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335756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Работу выполнила: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ученица 10 класса 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Гуляева Дарья</a:t>
            </a:r>
          </a:p>
          <a:p>
            <a:pPr algn="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Учитель: </a:t>
            </a:r>
            <a:r>
              <a:rPr lang="ru-RU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Бедник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С.В.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214810" y="6215082"/>
            <a:ext cx="9252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2016 г.</a:t>
            </a:r>
            <a:endParaRPr lang="ru-RU" dirty="0"/>
          </a:p>
        </p:txBody>
      </p:sp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Стекольщик имеет дело с особым материалом - стеклом. Стекло - это твердый, прозрачный, хрупкий материал, изготовленный из чистого кварцевого песка, соды и известняка. Оконные стекла производят с помощью машин: расплавленную массу выдавливают через узкую продольную щель, направляя ее между валиками машины, которая вытягивает и прокатывает стеклянную ленту определенной толщины и ширины. Лента поступает на обжиг, а затем на охлаждение до комнатной температуры.</a:t>
            </a:r>
          </a:p>
          <a:p>
            <a:r>
              <a:rPr lang="ru-RU" dirty="0" smtClean="0"/>
              <a:t> Стекла бывают различного вида. Наиболее распространенным является оконное листовое стекло. Кроме него - витринное, зеркальное, узорчатое, армированное (стекло с металлической сеткой внутри). Неудовлетворительный обжиг ведет к образованию на поверхности стекла трещин, увеличивает его брак и бой.</a:t>
            </a:r>
          </a:p>
          <a:p>
            <a:r>
              <a:rPr lang="ru-RU" dirty="0" smtClean="0"/>
              <a:t> Работа стекольщика состоит в том, чтобы вырезать из листов стекла определенной формы и размера. Основными производственными операциями являются: раскрой, резка стекла и вставка. Прежде чем отрезать стекло, его раскраивают, то есть отмеряют нужные расстояния, размеры.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85728"/>
            <a:ext cx="4972056" cy="114298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Описание профессии</a:t>
            </a:r>
            <a:endParaRPr lang="ru-RU" dirty="0"/>
          </a:p>
        </p:txBody>
      </p:sp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dirty="0" smtClean="0"/>
              <a:t>Необходимые качества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714348" y="1214422"/>
            <a:ext cx="3071834" cy="42544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Профессиональные: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3"/>
          </p:nvPr>
        </p:nvSpPr>
        <p:spPr>
          <a:xfrm>
            <a:off x="5500694" y="1214422"/>
            <a:ext cx="2541577" cy="42862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Личностные: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596" y="2143116"/>
            <a:ext cx="4040188" cy="1682753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навыки резки по стеклу, знание технологии обработки стекла, умение чертить и читать чертежи.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quarter" idx="4"/>
          </p:nvPr>
        </p:nvSpPr>
        <p:spPr>
          <a:xfrm>
            <a:off x="4714876" y="2143116"/>
            <a:ext cx="4043362" cy="1754191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хороший глазомер, физическая сила и выносливость, точность движений, развитое пространственное и плоскостное мышление.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3786190"/>
            <a:ext cx="4500594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4786346" cy="5268931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Для выполнения стекольных работ мастеру необходимы специальные инструменты, приспособления и инвентарь. Для резки стекла применяют различные стеклорезы (стальные и алмазы), для отмеривания - линейки и метры, для проверки прямоугольности стекла - угольники, для наложения замазки - ножи. </a:t>
            </a:r>
          </a:p>
          <a:p>
            <a:r>
              <a:rPr lang="ru-RU" dirty="0" smtClean="0"/>
              <a:t> Резку стекла производят чаще всего на столах, реже - на верстаках. Поверхность стола может быть исключительно ровной (неровная поверхность способствует раскалыванию стекла, особенно во время резки стеклорезом из твердых сплавов, применение которых требует достаточно большой силы нажима).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142852"/>
            <a:ext cx="821537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Условия труда и инструменты:</a:t>
            </a:r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357298"/>
            <a:ext cx="348615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>
          <a:xfrm>
            <a:off x="214282" y="285728"/>
            <a:ext cx="4040188" cy="6397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Доминирующие интересы: 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3"/>
          </p:nvPr>
        </p:nvSpPr>
        <p:spPr>
          <a:xfrm>
            <a:off x="4572000" y="285728"/>
            <a:ext cx="4041775" cy="639762"/>
          </a:xfrm>
        </p:spPr>
        <p:txBody>
          <a:bodyPr>
            <a:normAutofit/>
          </a:bodyPr>
          <a:lstStyle/>
          <a:p>
            <a:r>
              <a:rPr lang="ru-RU" dirty="0" smtClean="0"/>
              <a:t>Сопутствующие интересы: 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285720" y="1071546"/>
            <a:ext cx="3900486" cy="825497"/>
          </a:xfrm>
        </p:spPr>
        <p:txBody>
          <a:bodyPr/>
          <a:lstStyle/>
          <a:p>
            <a:r>
              <a:rPr lang="ru-RU" dirty="0" smtClean="0"/>
              <a:t>Техника, обработка материалов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>
          <a:xfrm>
            <a:off x="4500562" y="1000108"/>
            <a:ext cx="4114801" cy="896935"/>
          </a:xfrm>
        </p:spPr>
        <p:txBody>
          <a:bodyPr/>
          <a:lstStyle/>
          <a:p>
            <a:r>
              <a:rPr lang="ru-RU" dirty="0" smtClean="0"/>
              <a:t>Математика. Черчение. Строительство...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143116"/>
            <a:ext cx="6000792" cy="4500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0" y="1000108"/>
            <a:ext cx="4400552" cy="4643471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Стекольные мастерские. Мебельные фабрики. Фирмы по производству готовых внутренних дверей. Производства зеркал. Фирмы по ремонту квартир, офисов. Фабрики по производству стекла (с другой спецификой).</a:t>
            </a:r>
          </a:p>
          <a:p>
            <a:r>
              <a:rPr lang="ru-RU" dirty="0" smtClean="0"/>
              <a:t>Общение в труде: Стекольщик может работать как в бригаде, в паре, так и индивидуально.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Области применения: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071546"/>
            <a:ext cx="4214842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7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58</TotalTime>
  <Words>386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Открытая</vt:lpstr>
      <vt:lpstr>Профессия стекольщик</vt:lpstr>
      <vt:lpstr>Описание профессии</vt:lpstr>
      <vt:lpstr>Необходимые качества</vt:lpstr>
      <vt:lpstr>Условия труда и инструменты:</vt:lpstr>
      <vt:lpstr>Презентация PowerPoint</vt:lpstr>
      <vt:lpstr>Области применения: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Профессия стекольщик</dc:title>
  <dc:creator>Сергей</dc:creator>
  <cp:lastModifiedBy>НАТАЛИ</cp:lastModifiedBy>
  <cp:revision>9</cp:revision>
  <dcterms:created xsi:type="dcterms:W3CDTF">2015-03-04T12:32:52Z</dcterms:created>
  <dcterms:modified xsi:type="dcterms:W3CDTF">2017-01-27T08:44:34Z</dcterms:modified>
</cp:coreProperties>
</file>