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2B1B6-5954-482F-AC17-84F84D44CE5A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E4DD6-978B-4CCF-905C-31091F0E2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5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8892480" cy="194421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+mn-lt"/>
              </a:rPr>
              <a:t>Наш </a:t>
            </a:r>
            <a:br>
              <a:rPr lang="ru-RU" sz="4000" dirty="0" smtClean="0">
                <a:latin typeface="+mn-lt"/>
              </a:rPr>
            </a:br>
            <a:r>
              <a:rPr lang="ru-RU" sz="4000" dirty="0" err="1" smtClean="0">
                <a:latin typeface="+mn-lt"/>
              </a:rPr>
              <a:t>профориентационный</a:t>
            </a: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r>
              <a:rPr lang="ru-RU" sz="4000" dirty="0" smtClean="0">
                <a:latin typeface="+mn-lt"/>
              </a:rPr>
              <a:t>калейдоскоп</a:t>
            </a:r>
            <a:endParaRPr lang="ru-RU" sz="4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861048"/>
            <a:ext cx="3528392" cy="1440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30" y="3068960"/>
            <a:ext cx="539442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5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753400"/>
              </p:ext>
            </p:extLst>
          </p:nvPr>
        </p:nvGraphicFramePr>
        <p:xfrm>
          <a:off x="179512" y="116633"/>
          <a:ext cx="8640959" cy="6552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401"/>
                <a:gridCol w="3143549"/>
                <a:gridCol w="1547586"/>
                <a:gridCol w="1415677"/>
                <a:gridCol w="1139477"/>
                <a:gridCol w="1148269"/>
              </a:tblGrid>
              <a:tr h="212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№ п/п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Тема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Дата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Форма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Место проведения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Категория участников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</a:tr>
              <a:tr h="32610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Участие в просмотре открытых уроков «</a:t>
                      </a:r>
                      <a:r>
                        <a:rPr lang="ru-RU" sz="800" dirty="0" err="1">
                          <a:effectLst/>
                        </a:rPr>
                        <a:t>ПроеКТОриЯ</a:t>
                      </a:r>
                      <a:r>
                        <a:rPr lang="ru-RU" sz="8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Сентябрь 2021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май 2022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Онлайн вебинар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Обучающиеся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8-11 классов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</a:tr>
              <a:tr h="4260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Реализация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ДООП «Разумный выбор»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Сентябрь 2021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май 2022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Групповая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МБУ ДО Центр сопровождения «Эдельвейс»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Обучающиеся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8-9 классов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</a:tr>
              <a:tr h="71509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Семинар – практикум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(3-х </a:t>
                      </a:r>
                      <a:r>
                        <a:rPr lang="ru-RU" sz="800" dirty="0" err="1">
                          <a:effectLst/>
                        </a:rPr>
                        <a:t>дневный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«</a:t>
                      </a:r>
                      <a:r>
                        <a:rPr lang="ru-RU" sz="800" dirty="0" err="1">
                          <a:effectLst/>
                        </a:rPr>
                        <a:t>Профориентационная</a:t>
                      </a:r>
                      <a:r>
                        <a:rPr lang="ru-RU" sz="800" dirty="0">
                          <a:effectLst/>
                        </a:rPr>
                        <a:t> игра. Экономика региона»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ЦПОиПП</a:t>
                      </a:r>
                      <a:r>
                        <a:rPr lang="ru-RU" sz="800" dirty="0">
                          <a:effectLst/>
                        </a:rPr>
                        <a:t> «Ресурс» г. </a:t>
                      </a:r>
                      <a:r>
                        <a:rPr lang="ru-RU" sz="800" dirty="0" smtClean="0">
                          <a:effectLst/>
                        </a:rPr>
                        <a:t>Ярославль</a:t>
                      </a:r>
                      <a:endParaRPr lang="ru-RU" sz="800" dirty="0">
                        <a:effectLst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24, 27, 28 сентября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Семинар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Очная форма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МБУ ДО Центр сопровождения «Эдельвейс»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Ответственные за профориентационную деятельность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</a:tr>
              <a:tr h="18742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</a:t>
                      </a:r>
                      <a:r>
                        <a:rPr lang="ru-RU" sz="800" dirty="0" err="1">
                          <a:effectLst/>
                        </a:rPr>
                        <a:t>Профипарки</a:t>
                      </a:r>
                      <a:r>
                        <a:rPr lang="ru-RU" sz="8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 классы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-силовые структуры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-медицина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-рабочие профессии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-пищевая сфера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-финансовая сфера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-педагогика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9, 10 классы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-пищевая сфера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-финансовая сфера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r>
                        <a:rPr lang="ru-RU" sz="800" dirty="0" smtClean="0">
                          <a:effectLst/>
                        </a:rPr>
                        <a:t>педагогика</a:t>
                      </a:r>
                      <a:endParaRPr lang="ru-RU" sz="800" dirty="0">
                        <a:effectLst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Октябрь 2021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ноябрь 2021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декабрь2021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февраль 2022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март 2022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апрель2022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ноябрь2021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февраль2022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апрель </a:t>
                      </a:r>
                      <a:r>
                        <a:rPr lang="ru-RU" sz="800" dirty="0" smtClean="0">
                          <a:effectLst/>
                        </a:rPr>
                        <a:t>2022</a:t>
                      </a:r>
                      <a:endParaRPr lang="ru-RU" sz="800" dirty="0">
                        <a:effectLst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Диагностика,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профпробы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МБУ ДО Центр сопровождения «Эдельвейс»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Ответственные за </a:t>
                      </a:r>
                      <a:r>
                        <a:rPr lang="ru-RU" sz="800" dirty="0" err="1">
                          <a:effectLst/>
                        </a:rPr>
                        <a:t>профориентационную</a:t>
                      </a:r>
                      <a:r>
                        <a:rPr lang="ru-RU" sz="800" dirty="0">
                          <a:effectLst/>
                        </a:rPr>
                        <a:t> деятельность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</a:tr>
              <a:tr h="5711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Участие в проекте ранней профессиональной ориентации школьников 6−11 классов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«Билет в будущее»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(фестиваль профессий)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Октябрь - ноябрь 2021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Онлайн </a:t>
                      </a:r>
                      <a:r>
                        <a:rPr lang="ru-RU" sz="800" dirty="0" err="1">
                          <a:effectLst/>
                        </a:rPr>
                        <a:t>вебинар</a:t>
                      </a:r>
                      <a:r>
                        <a:rPr lang="ru-RU" sz="800" dirty="0"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профпробы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МБУ ДО Центр сопровождения «Эдельвейс»,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ОУ, ПАПК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Обучающиеся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6-11 классов, родители, педагоги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</a:tr>
              <a:tr h="4580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Осенняя профориентационная смена лагеря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Октябрь - ноябрь, 2021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Групповая: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тренинги,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экскурсии, </a:t>
                      </a:r>
                      <a:r>
                        <a:rPr lang="ru-RU" sz="800" dirty="0" err="1" smtClean="0">
                          <a:effectLst/>
                        </a:rPr>
                        <a:t>профпробы</a:t>
                      </a:r>
                      <a:endParaRPr lang="ru-RU" sz="800" dirty="0">
                        <a:effectLst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МБУ ДО Центр сопровождения «Эдельвейс»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Обучающиеся ОУ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</a:tr>
              <a:tr h="4260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Реализация ДООП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«Я - будущий педагог»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 течение года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Групповая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МБУ ДО Центр сопровождения «Эдельвейс»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Обучающиеся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10-11 классов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</a:tr>
              <a:tr h="8612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«Профориентационный нетворкинг»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«Мама, папа гид»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(родители, дети, работодатели)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«Генеральные встречи»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(глава города,  главный врач  и др.)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Ноябрь 2021 г.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Март 2022 г.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Групповая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МБУ ДО Центр сопровождения «Эдельвейс»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Обучающиеся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11 классов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</a:tr>
              <a:tr h="4007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4460" algn="l"/>
                          <a:tab pos="450215" algn="l"/>
                        </a:tabLst>
                      </a:pPr>
                      <a:r>
                        <a:rPr lang="ru-RU" sz="800" dirty="0">
                          <a:effectLst/>
                        </a:rPr>
                        <a:t>Цикл </a:t>
                      </a:r>
                      <a:r>
                        <a:rPr lang="ru-RU" sz="800" dirty="0" err="1">
                          <a:effectLst/>
                        </a:rPr>
                        <a:t>профориентационных</a:t>
                      </a:r>
                      <a:r>
                        <a:rPr lang="ru-RU" sz="800" dirty="0">
                          <a:effectLst/>
                        </a:rPr>
                        <a:t> часов на тему:  «Мое будущее»; «Это мой выбор», «Востребованные профессии нашего времени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Март – май 2021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Групповая: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занятия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Обучающиеся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8-11 классов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</a:tr>
              <a:tr h="28099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Районный конкурс проектов «Здесь нам жить!»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Февраль – май 2021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Индивидуальное участие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Администрация ПМР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Обучающиеся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11 классов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6" marR="27916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505630"/>
            <a:ext cx="80648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8906" y="188640"/>
            <a:ext cx="4493574" cy="27363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смены детского оздоровительного лагеря по программам «</a:t>
            </a:r>
            <a:r>
              <a:rPr lang="en-US" sz="2400" dirty="0" smtClean="0">
                <a:latin typeface="+mn-lt"/>
              </a:rPr>
              <a:t>pro</a:t>
            </a:r>
            <a:r>
              <a:rPr lang="ru-RU" sz="2400" dirty="0" smtClean="0">
                <a:latin typeface="+mn-lt"/>
              </a:rPr>
              <a:t>-будущее»,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«</a:t>
            </a:r>
            <a:r>
              <a:rPr lang="ru-RU" sz="2400" dirty="0" err="1" smtClean="0">
                <a:latin typeface="+mn-lt"/>
              </a:rPr>
              <a:t>ПРОФИград</a:t>
            </a:r>
            <a:r>
              <a:rPr lang="ru-RU" sz="2400" dirty="0" smtClean="0">
                <a:latin typeface="+mn-lt"/>
              </a:rPr>
              <a:t>»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«город профессий»..</a:t>
            </a:r>
            <a:endParaRPr lang="ru-RU" sz="2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1760240" cy="576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" y="116632"/>
            <a:ext cx="4363519" cy="3404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1" y="3667228"/>
            <a:ext cx="4198515" cy="3099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94069"/>
            <a:ext cx="4271043" cy="3381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9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7068" y="260648"/>
            <a:ext cx="4125411" cy="41764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«Профи-парки»</a:t>
            </a:r>
            <a:br>
              <a:rPr lang="ru-RU" sz="36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все профессии нужны…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все профессии важны!</a:t>
            </a: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1904256" cy="1223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2" y="692696"/>
            <a:ext cx="4386165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1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76672"/>
            <a:ext cx="5112568" cy="16561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Силовые </a:t>
            </a:r>
            <a:r>
              <a:rPr lang="ru-RU" sz="3600" dirty="0" err="1" smtClean="0">
                <a:latin typeface="+mn-lt"/>
              </a:rPr>
              <a:t>струкутуры</a:t>
            </a:r>
            <a:endParaRPr lang="ru-RU" sz="3600" dirty="0">
              <a:latin typeface="+mn-lt"/>
            </a:endParaRPr>
          </a:p>
        </p:txBody>
      </p:sp>
      <p:pic>
        <p:nvPicPr>
          <p:cNvPr id="4" name="Picture 2" descr="C:\Users\НАДЕЖДА\Desktop\рабочий стол\фото\профпарки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1" y="188640"/>
            <a:ext cx="3775963" cy="2968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25" y="2204864"/>
            <a:ext cx="4752528" cy="3556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9" y="3429000"/>
            <a:ext cx="4071996" cy="3053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4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332656"/>
            <a:ext cx="4727702" cy="136815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r>
              <a:rPr lang="ru-RU" sz="4000" dirty="0" smtClean="0">
                <a:latin typeface="+mn-lt"/>
              </a:rPr>
              <a:t>Медицина</a:t>
            </a:r>
            <a:endParaRPr lang="ru-RU" sz="4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933056"/>
            <a:ext cx="3128392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70" y="3068960"/>
            <a:ext cx="471203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" y="752952"/>
            <a:ext cx="4430722" cy="3324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6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188640"/>
            <a:ext cx="3575574" cy="15121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Рабочие профессии</a:t>
            </a:r>
            <a:endParaRPr lang="ru-RU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909699"/>
            <a:ext cx="1512168" cy="12971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9017"/>
            <a:ext cx="3925960" cy="5235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20" y="2204864"/>
            <a:ext cx="3671342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6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3" y="476672"/>
            <a:ext cx="4561689" cy="172819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Сотрудничество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с Центром «Ресурс»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г. Ярославля</a:t>
            </a:r>
            <a:endParaRPr lang="ru-RU" sz="32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331698"/>
            <a:ext cx="2552328" cy="15374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1" y="1106298"/>
            <a:ext cx="4224469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92" y="2798486"/>
            <a:ext cx="4969144" cy="3726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Спасибо! </a:t>
            </a:r>
            <a:endParaRPr lang="ru-RU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4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603</TotalTime>
  <Words>309</Words>
  <Application>Microsoft Office PowerPoint</Application>
  <PresentationFormat>Экран (4:3)</PresentationFormat>
  <Paragraphs>143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Наш  профориентационный калейдоскоп</vt:lpstr>
      <vt:lpstr>  </vt:lpstr>
      <vt:lpstr>смены детского оздоровительного лагеря по программам «pro-будущее», «ПРОФИград» «город профессий»..</vt:lpstr>
      <vt:lpstr>«Профи-парки»  все профессии нужны… все профессии важны!</vt:lpstr>
      <vt:lpstr> Силовые струкутуры</vt:lpstr>
      <vt:lpstr>  Медицина</vt:lpstr>
      <vt:lpstr>Рабочие профессии</vt:lpstr>
      <vt:lpstr>Сотрудничество  с Центром «Ресурс»  г. Ярославля</vt:lpstr>
      <vt:lpstr>Спасибо!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14</cp:revision>
  <dcterms:created xsi:type="dcterms:W3CDTF">2021-11-15T07:02:20Z</dcterms:created>
  <dcterms:modified xsi:type="dcterms:W3CDTF">2021-11-22T06:20:11Z</dcterms:modified>
</cp:coreProperties>
</file>